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3" r:id="rId18"/>
    <p:sldId id="274" r:id="rId19"/>
    <p:sldId id="275" r:id="rId20"/>
    <p:sldId id="280" r:id="rId21"/>
    <p:sldId id="281" r:id="rId22"/>
    <p:sldId id="278" r:id="rId23"/>
    <p:sldId id="282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69" y="1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4ebbbf02e9710d60" providerId="LiveId" clId="{2C3EB490-DE7B-45D4-82E6-B08611010EC9}"/>
    <pc:docChg chg="custSel addSld delSld modSld">
      <pc:chgData name="Danny Young" userId="4ebbbf02e9710d60" providerId="LiveId" clId="{2C3EB490-DE7B-45D4-82E6-B08611010EC9}" dt="2018-06-11T20:35:29.086" v="1273" actId="1036"/>
      <pc:docMkLst>
        <pc:docMk/>
      </pc:docMkLst>
      <pc:sldChg chg="delSp add del">
        <pc:chgData name="Danny Young" userId="4ebbbf02e9710d60" providerId="LiveId" clId="{2C3EB490-DE7B-45D4-82E6-B08611010EC9}" dt="2018-06-11T19:55:00.612" v="422" actId="2696"/>
        <pc:sldMkLst>
          <pc:docMk/>
          <pc:sldMk cId="1057033845" sldId="277"/>
        </pc:sldMkLst>
        <pc:spChg chg="del">
          <ac:chgData name="Danny Young" userId="4ebbbf02e9710d60" providerId="LiveId" clId="{2C3EB490-DE7B-45D4-82E6-B08611010EC9}" dt="2018-06-11T19:39:24.408" v="1" actId="478"/>
          <ac:spMkLst>
            <pc:docMk/>
            <pc:sldMk cId="1057033845" sldId="277"/>
            <ac:spMk id="2" creationId="{0F742684-4626-4B63-A4FC-013FB2C339E9}"/>
          </ac:spMkLst>
        </pc:spChg>
        <pc:spChg chg="del">
          <ac:chgData name="Danny Young" userId="4ebbbf02e9710d60" providerId="LiveId" clId="{2C3EB490-DE7B-45D4-82E6-B08611010EC9}" dt="2018-06-11T19:39:24.408" v="1" actId="478"/>
          <ac:spMkLst>
            <pc:docMk/>
            <pc:sldMk cId="1057033845" sldId="277"/>
            <ac:spMk id="3" creationId="{F550CB68-2187-4733-AA53-F7EAF63AF349}"/>
          </ac:spMkLst>
        </pc:spChg>
      </pc:sldChg>
      <pc:sldChg chg="addSp delSp modSp add delAnim modAnim">
        <pc:chgData name="Danny Young" userId="4ebbbf02e9710d60" providerId="LiveId" clId="{2C3EB490-DE7B-45D4-82E6-B08611010EC9}" dt="2018-06-11T20:07:47.788" v="723"/>
        <pc:sldMkLst>
          <pc:docMk/>
          <pc:sldMk cId="926949656" sldId="278"/>
        </pc:sldMkLst>
        <pc:spChg chg="del">
          <ac:chgData name="Danny Young" userId="4ebbbf02e9710d60" providerId="LiveId" clId="{2C3EB490-DE7B-45D4-82E6-B08611010EC9}" dt="2018-06-11T19:39:32.080" v="3" actId="478"/>
          <ac:spMkLst>
            <pc:docMk/>
            <pc:sldMk cId="926949656" sldId="278"/>
            <ac:spMk id="18" creationId="{00000000-0000-0000-0000-000000000000}"/>
          </ac:spMkLst>
        </pc:spChg>
        <pc:spChg chg="del">
          <ac:chgData name="Danny Young" userId="4ebbbf02e9710d60" providerId="LiveId" clId="{2C3EB490-DE7B-45D4-82E6-B08611010EC9}" dt="2018-06-11T19:39:32.080" v="3" actId="478"/>
          <ac:spMkLst>
            <pc:docMk/>
            <pc:sldMk cId="926949656" sldId="278"/>
            <ac:spMk id="19" creationId="{00000000-0000-0000-0000-000000000000}"/>
          </ac:spMkLst>
        </pc:spChg>
        <pc:spChg chg="del">
          <ac:chgData name="Danny Young" userId="4ebbbf02e9710d60" providerId="LiveId" clId="{2C3EB490-DE7B-45D4-82E6-B08611010EC9}" dt="2018-06-11T19:39:32.080" v="3" actId="478"/>
          <ac:spMkLst>
            <pc:docMk/>
            <pc:sldMk cId="926949656" sldId="278"/>
            <ac:spMk id="20" creationId="{00000000-0000-0000-0000-000000000000}"/>
          </ac:spMkLst>
        </pc:spChg>
        <pc:spChg chg="del">
          <ac:chgData name="Danny Young" userId="4ebbbf02e9710d60" providerId="LiveId" clId="{2C3EB490-DE7B-45D4-82E6-B08611010EC9}" dt="2018-06-11T19:39:32.080" v="3" actId="478"/>
          <ac:spMkLst>
            <pc:docMk/>
            <pc:sldMk cId="926949656" sldId="278"/>
            <ac:spMk id="21" creationId="{00000000-0000-0000-0000-000000000000}"/>
          </ac:spMkLst>
        </pc:spChg>
        <pc:spChg chg="del">
          <ac:chgData name="Danny Young" userId="4ebbbf02e9710d60" providerId="LiveId" clId="{2C3EB490-DE7B-45D4-82E6-B08611010EC9}" dt="2018-06-11T19:39:32.080" v="3" actId="478"/>
          <ac:spMkLst>
            <pc:docMk/>
            <pc:sldMk cId="926949656" sldId="278"/>
            <ac:spMk id="22" creationId="{00000000-0000-0000-0000-000000000000}"/>
          </ac:spMkLst>
        </pc:sp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6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7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8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9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10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11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12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13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14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15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16" creationId="{00000000-0000-0000-0000-000000000000}"/>
          </ac:graphicFrameMkLst>
        </pc:graphicFrameChg>
        <pc:graphicFrameChg chg="add mod">
          <ac:chgData name="Danny Young" userId="4ebbbf02e9710d60" providerId="LiveId" clId="{2C3EB490-DE7B-45D4-82E6-B08611010EC9}" dt="2018-06-11T19:40:44.720" v="22" actId="1038"/>
          <ac:graphicFrameMkLst>
            <pc:docMk/>
            <pc:sldMk cId="926949656" sldId="278"/>
            <ac:graphicFrameMk id="23" creationId="{9275BBF7-B86A-43A6-A40D-E9DAC5CE5187}"/>
          </ac:graphicFrameMkLst>
        </pc:graphicFrameChg>
        <pc:graphicFrameChg chg="add mod">
          <ac:chgData name="Danny Young" userId="4ebbbf02e9710d60" providerId="LiveId" clId="{2C3EB490-DE7B-45D4-82E6-B08611010EC9}" dt="2018-06-11T19:41:51.361" v="29" actId="1076"/>
          <ac:graphicFrameMkLst>
            <pc:docMk/>
            <pc:sldMk cId="926949656" sldId="278"/>
            <ac:graphicFrameMk id="24" creationId="{53FE2B4D-BB1D-4F40-B8D5-56590615CF60}"/>
          </ac:graphicFrameMkLst>
        </pc:graphicFrameChg>
        <pc:graphicFrameChg chg="add mod">
          <ac:chgData name="Danny Young" userId="4ebbbf02e9710d60" providerId="LiveId" clId="{2C3EB490-DE7B-45D4-82E6-B08611010EC9}" dt="2018-06-11T19:44:23.086" v="74" actId="1038"/>
          <ac:graphicFrameMkLst>
            <pc:docMk/>
            <pc:sldMk cId="926949656" sldId="278"/>
            <ac:graphicFrameMk id="33" creationId="{0CC85001-7567-48FF-AF7B-C46E898FAE59}"/>
          </ac:graphicFrameMkLst>
        </pc:graphicFrameChg>
        <pc:graphicFrameChg chg="add mod">
          <ac:chgData name="Danny Young" userId="4ebbbf02e9710d60" providerId="LiveId" clId="{2C3EB490-DE7B-45D4-82E6-B08611010EC9}" dt="2018-06-11T20:07:47.788" v="723"/>
          <ac:graphicFrameMkLst>
            <pc:docMk/>
            <pc:sldMk cId="926949656" sldId="278"/>
            <ac:graphicFrameMk id="34" creationId="{298DB92F-4303-45CB-8E4E-66DAC8C8EFF4}"/>
          </ac:graphicFrameMkLst>
        </pc:graphicFrameChg>
        <pc:graphicFrameChg chg="add mod">
          <ac:chgData name="Danny Young" userId="4ebbbf02e9710d60" providerId="LiveId" clId="{2C3EB490-DE7B-45D4-82E6-B08611010EC9}" dt="2018-06-11T19:45:53.206" v="117" actId="1035"/>
          <ac:graphicFrameMkLst>
            <pc:docMk/>
            <pc:sldMk cId="926949656" sldId="278"/>
            <ac:graphicFrameMk id="37" creationId="{7C5099DF-ED76-4D82-9FD7-EBEDFF1C9EB6}"/>
          </ac:graphicFrameMkLst>
        </pc:graphicFrameChg>
        <pc:graphicFrameChg chg="add mod">
          <ac:chgData name="Danny Young" userId="4ebbbf02e9710d60" providerId="LiveId" clId="{2C3EB490-DE7B-45D4-82E6-B08611010EC9}" dt="2018-06-11T19:46:07.394" v="134" actId="1035"/>
          <ac:graphicFrameMkLst>
            <pc:docMk/>
            <pc:sldMk cId="926949656" sldId="278"/>
            <ac:graphicFrameMk id="38" creationId="{C9595019-3BD9-445D-AB68-422205F28B56}"/>
          </ac:graphicFrameMkLst>
        </pc:graphicFrameChg>
        <pc:graphicFrameChg chg="add mod">
          <ac:chgData name="Danny Young" userId="4ebbbf02e9710d60" providerId="LiveId" clId="{2C3EB490-DE7B-45D4-82E6-B08611010EC9}" dt="2018-06-11T19:46:34.878" v="169" actId="1036"/>
          <ac:graphicFrameMkLst>
            <pc:docMk/>
            <pc:sldMk cId="926949656" sldId="278"/>
            <ac:graphicFrameMk id="39" creationId="{3050F112-DC15-4D2D-96CF-C50CEBE4E38F}"/>
          </ac:graphicFrameMkLst>
        </pc:graphicFrameChg>
        <pc:graphicFrameChg chg="del">
          <ac:chgData name="Danny Young" userId="4ebbbf02e9710d60" providerId="LiveId" clId="{2C3EB490-DE7B-45D4-82E6-B08611010EC9}" dt="2018-06-11T19:39:32.080" v="3" actId="478"/>
          <ac:graphicFrameMkLst>
            <pc:docMk/>
            <pc:sldMk cId="926949656" sldId="278"/>
            <ac:graphicFrameMk id="3085" creationId="{00000000-0000-0000-0000-000000000000}"/>
          </ac:graphicFrameMkLst>
        </pc:graphicFrameChg>
        <pc:graphicFrameChg chg="mod">
          <ac:chgData name="Danny Young" userId="4ebbbf02e9710d60" providerId="LiveId" clId="{2C3EB490-DE7B-45D4-82E6-B08611010EC9}" dt="2018-06-11T19:40:14.360" v="8" actId="14100"/>
          <ac:graphicFrameMkLst>
            <pc:docMk/>
            <pc:sldMk cId="926949656" sldId="278"/>
            <ac:graphicFrameMk id="8194" creationId="{00000000-0000-0000-0000-000000000000}"/>
          </ac:graphicFrameMkLst>
        </pc:graphicFrameChg>
        <pc:graphicFrameChg chg="mod">
          <ac:chgData name="Danny Young" userId="4ebbbf02e9710d60" providerId="LiveId" clId="{2C3EB490-DE7B-45D4-82E6-B08611010EC9}" dt="2018-06-11T19:41:54.627" v="51" actId="1038"/>
          <ac:graphicFrameMkLst>
            <pc:docMk/>
            <pc:sldMk cId="926949656" sldId="278"/>
            <ac:graphicFrameMk id="8195" creationId="{00000000-0000-0000-0000-000000000000}"/>
          </ac:graphicFrameMkLst>
        </pc:graphicFrameChg>
        <pc:cxnChg chg="add mod">
          <ac:chgData name="Danny Young" userId="4ebbbf02e9710d60" providerId="LiveId" clId="{2C3EB490-DE7B-45D4-82E6-B08611010EC9}" dt="2018-06-11T19:42:20.815" v="54" actId="14100"/>
          <ac:cxnSpMkLst>
            <pc:docMk/>
            <pc:sldMk cId="926949656" sldId="278"/>
            <ac:cxnSpMk id="25" creationId="{0EEF7F93-E9E2-423E-A105-F75663963FAD}"/>
          </ac:cxnSpMkLst>
        </pc:cxnChg>
        <pc:cxnChg chg="add mod">
          <ac:chgData name="Danny Young" userId="4ebbbf02e9710d60" providerId="LiveId" clId="{2C3EB490-DE7B-45D4-82E6-B08611010EC9}" dt="2018-06-11T19:42:25.315" v="56" actId="14100"/>
          <ac:cxnSpMkLst>
            <pc:docMk/>
            <pc:sldMk cId="926949656" sldId="278"/>
            <ac:cxnSpMk id="26" creationId="{B6EDC1E5-52DB-496A-8CF2-C479AEA56D54}"/>
          </ac:cxnSpMkLst>
        </pc:cxnChg>
        <pc:cxnChg chg="add mod">
          <ac:chgData name="Danny Young" userId="4ebbbf02e9710d60" providerId="LiveId" clId="{2C3EB490-DE7B-45D4-82E6-B08611010EC9}" dt="2018-06-11T19:42:58.105" v="61"/>
          <ac:cxnSpMkLst>
            <pc:docMk/>
            <pc:sldMk cId="926949656" sldId="278"/>
            <ac:cxnSpMk id="29" creationId="{F0E04789-704E-4CFF-ADC9-3663B932F9FB}"/>
          </ac:cxnSpMkLst>
        </pc:cxnChg>
        <pc:cxnChg chg="add mod">
          <ac:chgData name="Danny Young" userId="4ebbbf02e9710d60" providerId="LiveId" clId="{2C3EB490-DE7B-45D4-82E6-B08611010EC9}" dt="2018-06-11T19:42:58.105" v="61"/>
          <ac:cxnSpMkLst>
            <pc:docMk/>
            <pc:sldMk cId="926949656" sldId="278"/>
            <ac:cxnSpMk id="30" creationId="{AD4CB41C-3C63-463D-A04E-DB09B3180234}"/>
          </ac:cxnSpMkLst>
        </pc:cxnChg>
        <pc:cxnChg chg="add mod">
          <ac:chgData name="Danny Young" userId="4ebbbf02e9710d60" providerId="LiveId" clId="{2C3EB490-DE7B-45D4-82E6-B08611010EC9}" dt="2018-06-11T19:43:20.589" v="65" actId="1076"/>
          <ac:cxnSpMkLst>
            <pc:docMk/>
            <pc:sldMk cId="926949656" sldId="278"/>
            <ac:cxnSpMk id="31" creationId="{D90BEE8B-B6F0-447E-8642-0C99196700FF}"/>
          </ac:cxnSpMkLst>
        </pc:cxnChg>
        <pc:cxnChg chg="add mod">
          <ac:chgData name="Danny Young" userId="4ebbbf02e9710d60" providerId="LiveId" clId="{2C3EB490-DE7B-45D4-82E6-B08611010EC9}" dt="2018-06-11T19:43:17.793" v="64" actId="1076"/>
          <ac:cxnSpMkLst>
            <pc:docMk/>
            <pc:sldMk cId="926949656" sldId="278"/>
            <ac:cxnSpMk id="32" creationId="{2F780734-EB93-4B3B-9429-72ED205D35FD}"/>
          </ac:cxnSpMkLst>
        </pc:cxnChg>
        <pc:cxnChg chg="add mod">
          <ac:chgData name="Danny Young" userId="4ebbbf02e9710d60" providerId="LiveId" clId="{2C3EB490-DE7B-45D4-82E6-B08611010EC9}" dt="2018-06-11T19:45:38.300" v="98" actId="1076"/>
          <ac:cxnSpMkLst>
            <pc:docMk/>
            <pc:sldMk cId="926949656" sldId="278"/>
            <ac:cxnSpMk id="35" creationId="{07F66B16-D625-4BF9-8A3F-726D831ECD22}"/>
          </ac:cxnSpMkLst>
        </pc:cxnChg>
        <pc:cxnChg chg="add mod">
          <ac:chgData name="Danny Young" userId="4ebbbf02e9710d60" providerId="LiveId" clId="{2C3EB490-DE7B-45D4-82E6-B08611010EC9}" dt="2018-06-11T19:45:42.956" v="99" actId="1076"/>
          <ac:cxnSpMkLst>
            <pc:docMk/>
            <pc:sldMk cId="926949656" sldId="278"/>
            <ac:cxnSpMk id="36" creationId="{CCD405F5-7CA9-4A42-A379-B95A236B23EA}"/>
          </ac:cxnSpMkLst>
        </pc:cxnChg>
      </pc:sldChg>
      <pc:sldChg chg="add del">
        <pc:chgData name="Danny Young" userId="4ebbbf02e9710d60" providerId="LiveId" clId="{2C3EB490-DE7B-45D4-82E6-B08611010EC9}" dt="2018-06-11T19:55:00.597" v="421" actId="2696"/>
        <pc:sldMkLst>
          <pc:docMk/>
          <pc:sldMk cId="2531730026" sldId="279"/>
        </pc:sldMkLst>
      </pc:sldChg>
      <pc:sldChg chg="addSp delSp modSp add delAnim modAnim">
        <pc:chgData name="Danny Young" userId="4ebbbf02e9710d60" providerId="LiveId" clId="{2C3EB490-DE7B-45D4-82E6-B08611010EC9}" dt="2018-06-11T19:54:52.550" v="420" actId="1035"/>
        <pc:sldMkLst>
          <pc:docMk/>
          <pc:sldMk cId="3000044773" sldId="280"/>
        </pc:sldMkLst>
        <pc:spChg chg="del">
          <ac:chgData name="Danny Young" userId="4ebbbf02e9710d60" providerId="LiveId" clId="{2C3EB490-DE7B-45D4-82E6-B08611010EC9}" dt="2018-06-11T19:46:50.940" v="172" actId="478"/>
          <ac:spMkLst>
            <pc:docMk/>
            <pc:sldMk cId="3000044773" sldId="280"/>
            <ac:spMk id="18" creationId="{00000000-0000-0000-0000-000000000000}"/>
          </ac:spMkLst>
        </pc:spChg>
        <pc:spChg chg="del">
          <ac:chgData name="Danny Young" userId="4ebbbf02e9710d60" providerId="LiveId" clId="{2C3EB490-DE7B-45D4-82E6-B08611010EC9}" dt="2018-06-11T19:46:50.940" v="172" actId="478"/>
          <ac:spMkLst>
            <pc:docMk/>
            <pc:sldMk cId="3000044773" sldId="280"/>
            <ac:spMk id="19" creationId="{00000000-0000-0000-0000-000000000000}"/>
          </ac:spMkLst>
        </pc:spChg>
        <pc:spChg chg="del">
          <ac:chgData name="Danny Young" userId="4ebbbf02e9710d60" providerId="LiveId" clId="{2C3EB490-DE7B-45D4-82E6-B08611010EC9}" dt="2018-06-11T19:46:50.940" v="172" actId="478"/>
          <ac:spMkLst>
            <pc:docMk/>
            <pc:sldMk cId="3000044773" sldId="280"/>
            <ac:spMk id="20" creationId="{00000000-0000-0000-0000-000000000000}"/>
          </ac:spMkLst>
        </pc:spChg>
        <pc:spChg chg="del">
          <ac:chgData name="Danny Young" userId="4ebbbf02e9710d60" providerId="LiveId" clId="{2C3EB490-DE7B-45D4-82E6-B08611010EC9}" dt="2018-06-11T19:46:50.940" v="172" actId="478"/>
          <ac:spMkLst>
            <pc:docMk/>
            <pc:sldMk cId="3000044773" sldId="280"/>
            <ac:spMk id="21" creationId="{00000000-0000-0000-0000-000000000000}"/>
          </ac:spMkLst>
        </pc:spChg>
        <pc:spChg chg="del">
          <ac:chgData name="Danny Young" userId="4ebbbf02e9710d60" providerId="LiveId" clId="{2C3EB490-DE7B-45D4-82E6-B08611010EC9}" dt="2018-06-11T19:46:50.940" v="172" actId="478"/>
          <ac:spMkLst>
            <pc:docMk/>
            <pc:sldMk cId="3000044773" sldId="280"/>
            <ac:spMk id="22" creationId="{00000000-0000-0000-0000-000000000000}"/>
          </ac:spMkLst>
        </pc:sp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6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7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8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9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10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11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12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13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14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15" creationId="{00000000-0000-0000-0000-000000000000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16" creationId="{00000000-0000-0000-0000-000000000000}"/>
          </ac:graphicFrameMkLst>
        </pc:graphicFrameChg>
        <pc:graphicFrameChg chg="add mod">
          <ac:chgData name="Danny Young" userId="4ebbbf02e9710d60" providerId="LiveId" clId="{2C3EB490-DE7B-45D4-82E6-B08611010EC9}" dt="2018-06-11T19:54:47.315" v="417" actId="1037"/>
          <ac:graphicFrameMkLst>
            <pc:docMk/>
            <pc:sldMk cId="3000044773" sldId="280"/>
            <ac:graphicFrameMk id="23" creationId="{732FCAB3-9683-4F19-BA70-053DF70CFF8C}"/>
          </ac:graphicFrameMkLst>
        </pc:graphicFrameChg>
        <pc:graphicFrameChg chg="add mod">
          <ac:chgData name="Danny Young" userId="4ebbbf02e9710d60" providerId="LiveId" clId="{2C3EB490-DE7B-45D4-82E6-B08611010EC9}" dt="2018-06-11T19:54:47.315" v="417" actId="1037"/>
          <ac:graphicFrameMkLst>
            <pc:docMk/>
            <pc:sldMk cId="3000044773" sldId="280"/>
            <ac:graphicFrameMk id="24" creationId="{D4F76D52-8450-456F-A16B-6EA08D305D47}"/>
          </ac:graphicFrameMkLst>
        </pc:graphicFrameChg>
        <pc:graphicFrameChg chg="add mod">
          <ac:chgData name="Danny Young" userId="4ebbbf02e9710d60" providerId="LiveId" clId="{2C3EB490-DE7B-45D4-82E6-B08611010EC9}" dt="2018-06-11T19:50:42.268" v="251" actId="1037"/>
          <ac:graphicFrameMkLst>
            <pc:docMk/>
            <pc:sldMk cId="3000044773" sldId="280"/>
            <ac:graphicFrameMk id="25" creationId="{BCC4EA18-94FB-42BA-9605-27EF8D44CF1E}"/>
          </ac:graphicFrameMkLst>
        </pc:graphicFrameChg>
        <pc:graphicFrameChg chg="add mod">
          <ac:chgData name="Danny Young" userId="4ebbbf02e9710d60" providerId="LiveId" clId="{2C3EB490-DE7B-45D4-82E6-B08611010EC9}" dt="2018-06-11T19:50:52.268" v="261" actId="1038"/>
          <ac:graphicFrameMkLst>
            <pc:docMk/>
            <pc:sldMk cId="3000044773" sldId="280"/>
            <ac:graphicFrameMk id="26" creationId="{E04CD7E2-0DBB-4813-B999-60F5B5BBB832}"/>
          </ac:graphicFrameMkLst>
        </pc:graphicFrameChg>
        <pc:graphicFrameChg chg="add mod">
          <ac:chgData name="Danny Young" userId="4ebbbf02e9710d60" providerId="LiveId" clId="{2C3EB490-DE7B-45D4-82E6-B08611010EC9}" dt="2018-06-11T19:54:47.315" v="417" actId="1037"/>
          <ac:graphicFrameMkLst>
            <pc:docMk/>
            <pc:sldMk cId="3000044773" sldId="280"/>
            <ac:graphicFrameMk id="27" creationId="{BAAE0019-CC61-4D95-B662-94563E81C23A}"/>
          </ac:graphicFrameMkLst>
        </pc:graphicFrameChg>
        <pc:graphicFrameChg chg="add mod">
          <ac:chgData name="Danny Young" userId="4ebbbf02e9710d60" providerId="LiveId" clId="{2C3EB490-DE7B-45D4-82E6-B08611010EC9}" dt="2018-06-11T19:54:47.315" v="417" actId="1037"/>
          <ac:graphicFrameMkLst>
            <pc:docMk/>
            <pc:sldMk cId="3000044773" sldId="280"/>
            <ac:graphicFrameMk id="35" creationId="{FAEF1047-F488-43D8-851D-DE95FBB539EF}"/>
          </ac:graphicFrameMkLst>
        </pc:graphicFrameChg>
        <pc:graphicFrameChg chg="add mod">
          <ac:chgData name="Danny Young" userId="4ebbbf02e9710d60" providerId="LiveId" clId="{2C3EB490-DE7B-45D4-82E6-B08611010EC9}" dt="2018-06-11T19:54:47.315" v="417" actId="1037"/>
          <ac:graphicFrameMkLst>
            <pc:docMk/>
            <pc:sldMk cId="3000044773" sldId="280"/>
            <ac:graphicFrameMk id="39" creationId="{78AC5A9E-5861-4EDA-9DCA-2EB024C74167}"/>
          </ac:graphicFrameMkLst>
        </pc:graphicFrameChg>
        <pc:graphicFrameChg chg="add mod">
          <ac:chgData name="Danny Young" userId="4ebbbf02e9710d60" providerId="LiveId" clId="{2C3EB490-DE7B-45D4-82E6-B08611010EC9}" dt="2018-06-11T19:54:52.550" v="420" actId="1035"/>
          <ac:graphicFrameMkLst>
            <pc:docMk/>
            <pc:sldMk cId="3000044773" sldId="280"/>
            <ac:graphicFrameMk id="46" creationId="{59DDC540-77E1-45A5-AC81-8C37C4CFBCBC}"/>
          </ac:graphicFrameMkLst>
        </pc:graphicFrameChg>
        <pc:graphicFrameChg chg="del">
          <ac:chgData name="Danny Young" userId="4ebbbf02e9710d60" providerId="LiveId" clId="{2C3EB490-DE7B-45D4-82E6-B08611010EC9}" dt="2018-06-11T19:46:50.940" v="172" actId="478"/>
          <ac:graphicFrameMkLst>
            <pc:docMk/>
            <pc:sldMk cId="3000044773" sldId="280"/>
            <ac:graphicFrameMk id="3085" creationId="{00000000-0000-0000-0000-000000000000}"/>
          </ac:graphicFrameMkLst>
        </pc:graphicFrameChg>
        <pc:graphicFrameChg chg="mod">
          <ac:chgData name="Danny Young" userId="4ebbbf02e9710d60" providerId="LiveId" clId="{2C3EB490-DE7B-45D4-82E6-B08611010EC9}" dt="2018-06-11T19:47:18.083" v="177" actId="1076"/>
          <ac:graphicFrameMkLst>
            <pc:docMk/>
            <pc:sldMk cId="3000044773" sldId="280"/>
            <ac:graphicFrameMk id="8194" creationId="{00000000-0000-0000-0000-000000000000}"/>
          </ac:graphicFrameMkLst>
        </pc:graphicFrameChg>
        <pc:graphicFrameChg chg="mod">
          <ac:chgData name="Danny Young" userId="4ebbbf02e9710d60" providerId="LiveId" clId="{2C3EB490-DE7B-45D4-82E6-B08611010EC9}" dt="2018-06-11T19:50:46.127" v="257" actId="1038"/>
          <ac:graphicFrameMkLst>
            <pc:docMk/>
            <pc:sldMk cId="3000044773" sldId="280"/>
            <ac:graphicFrameMk id="8195" creationId="{00000000-0000-0000-0000-000000000000}"/>
          </ac:graphicFrameMkLst>
        </pc:graphicFrameChg>
        <pc:cxnChg chg="add mod">
          <ac:chgData name="Danny Young" userId="4ebbbf02e9710d60" providerId="LiveId" clId="{2C3EB490-DE7B-45D4-82E6-B08611010EC9}" dt="2018-06-11T19:54:47.315" v="417" actId="1037"/>
          <ac:cxnSpMkLst>
            <pc:docMk/>
            <pc:sldMk cId="3000044773" sldId="280"/>
            <ac:cxnSpMk id="28" creationId="{94282355-589A-4F4E-903E-BDF245399162}"/>
          </ac:cxnSpMkLst>
        </pc:cxnChg>
        <pc:cxnChg chg="add mod">
          <ac:chgData name="Danny Young" userId="4ebbbf02e9710d60" providerId="LiveId" clId="{2C3EB490-DE7B-45D4-82E6-B08611010EC9}" dt="2018-06-11T19:54:47.315" v="417" actId="1037"/>
          <ac:cxnSpMkLst>
            <pc:docMk/>
            <pc:sldMk cId="3000044773" sldId="280"/>
            <ac:cxnSpMk id="29" creationId="{92BEAE87-8ED9-4B79-9A67-2C32FA4ADD99}"/>
          </ac:cxnSpMkLst>
        </pc:cxnChg>
        <pc:cxnChg chg="add mod">
          <ac:chgData name="Danny Young" userId="4ebbbf02e9710d60" providerId="LiveId" clId="{2C3EB490-DE7B-45D4-82E6-B08611010EC9}" dt="2018-06-11T19:54:47.315" v="417" actId="1037"/>
          <ac:cxnSpMkLst>
            <pc:docMk/>
            <pc:sldMk cId="3000044773" sldId="280"/>
            <ac:cxnSpMk id="36" creationId="{1124239D-AF2A-4898-B56B-185CF236A1DB}"/>
          </ac:cxnSpMkLst>
        </pc:cxnChg>
        <pc:cxnChg chg="add mod">
          <ac:chgData name="Danny Young" userId="4ebbbf02e9710d60" providerId="LiveId" clId="{2C3EB490-DE7B-45D4-82E6-B08611010EC9}" dt="2018-06-11T19:54:47.315" v="417" actId="1037"/>
          <ac:cxnSpMkLst>
            <pc:docMk/>
            <pc:sldMk cId="3000044773" sldId="280"/>
            <ac:cxnSpMk id="38" creationId="{837678F2-4C2A-4092-BDA6-6A63D73C0FCF}"/>
          </ac:cxnSpMkLst>
        </pc:cxnChg>
        <pc:cxnChg chg="add mod">
          <ac:chgData name="Danny Young" userId="4ebbbf02e9710d60" providerId="LiveId" clId="{2C3EB490-DE7B-45D4-82E6-B08611010EC9}" dt="2018-06-11T19:54:47.315" v="417" actId="1037"/>
          <ac:cxnSpMkLst>
            <pc:docMk/>
            <pc:sldMk cId="3000044773" sldId="280"/>
            <ac:cxnSpMk id="40" creationId="{941FEC61-A46C-4F71-954B-9C7BF4AC7483}"/>
          </ac:cxnSpMkLst>
        </pc:cxnChg>
        <pc:cxnChg chg="add mod">
          <ac:chgData name="Danny Young" userId="4ebbbf02e9710d60" providerId="LiveId" clId="{2C3EB490-DE7B-45D4-82E6-B08611010EC9}" dt="2018-06-11T19:54:47.315" v="417" actId="1037"/>
          <ac:cxnSpMkLst>
            <pc:docMk/>
            <pc:sldMk cId="3000044773" sldId="280"/>
            <ac:cxnSpMk id="41" creationId="{376DC0AD-2A4C-447A-9932-16E6577794B1}"/>
          </ac:cxnSpMkLst>
        </pc:cxnChg>
        <pc:cxnChg chg="add mod">
          <ac:chgData name="Danny Young" userId="4ebbbf02e9710d60" providerId="LiveId" clId="{2C3EB490-DE7B-45D4-82E6-B08611010EC9}" dt="2018-06-11T19:54:47.315" v="417" actId="1037"/>
          <ac:cxnSpMkLst>
            <pc:docMk/>
            <pc:sldMk cId="3000044773" sldId="280"/>
            <ac:cxnSpMk id="44" creationId="{81BD33FC-07EB-4CFF-A23B-3C2DAACFA465}"/>
          </ac:cxnSpMkLst>
        </pc:cxnChg>
        <pc:cxnChg chg="add mod">
          <ac:chgData name="Danny Young" userId="4ebbbf02e9710d60" providerId="LiveId" clId="{2C3EB490-DE7B-45D4-82E6-B08611010EC9}" dt="2018-06-11T19:54:47.315" v="417" actId="1037"/>
          <ac:cxnSpMkLst>
            <pc:docMk/>
            <pc:sldMk cId="3000044773" sldId="280"/>
            <ac:cxnSpMk id="45" creationId="{6AF68A8D-BE62-4BD2-9F48-F8762B0F35CD}"/>
          </ac:cxnSpMkLst>
        </pc:cxnChg>
      </pc:sldChg>
      <pc:sldChg chg="addSp delSp modSp add delAnim modAnim">
        <pc:chgData name="Danny Young" userId="4ebbbf02e9710d60" providerId="LiveId" clId="{2C3EB490-DE7B-45D4-82E6-B08611010EC9}" dt="2018-06-11T20:35:18.351" v="1267" actId="1035"/>
        <pc:sldMkLst>
          <pc:docMk/>
          <pc:sldMk cId="2604947049" sldId="281"/>
        </pc:sldMkLst>
        <pc:graphicFrameChg chg="add mod">
          <ac:chgData name="Danny Young" userId="4ebbbf02e9710d60" providerId="LiveId" clId="{2C3EB490-DE7B-45D4-82E6-B08611010EC9}" dt="2018-06-11T20:04:11.629" v="594"/>
          <ac:graphicFrameMkLst>
            <pc:docMk/>
            <pc:sldMk cId="2604947049" sldId="281"/>
            <ac:graphicFrameMk id="22" creationId="{83634A61-2A45-44A4-A01C-BE98D00CA7EC}"/>
          </ac:graphicFrameMkLst>
        </pc:graphicFrameChg>
        <pc:graphicFrameChg chg="mod">
          <ac:chgData name="Danny Young" userId="4ebbbf02e9710d60" providerId="LiveId" clId="{2C3EB490-DE7B-45D4-82E6-B08611010EC9}" dt="2018-06-11T20:04:11.629" v="593"/>
          <ac:graphicFrameMkLst>
            <pc:docMk/>
            <pc:sldMk cId="2604947049" sldId="281"/>
            <ac:graphicFrameMk id="23" creationId="{732FCAB3-9683-4F19-BA70-053DF70CFF8C}"/>
          </ac:graphicFrameMkLst>
        </pc:graphicFrameChg>
        <pc:graphicFrameChg chg="del">
          <ac:chgData name="Danny Young" userId="4ebbbf02e9710d60" providerId="LiveId" clId="{2C3EB490-DE7B-45D4-82E6-B08611010EC9}" dt="2018-06-11T19:55:55.927" v="440" actId="478"/>
          <ac:graphicFrameMkLst>
            <pc:docMk/>
            <pc:sldMk cId="2604947049" sldId="281"/>
            <ac:graphicFrameMk id="24" creationId="{D4F76D52-8450-456F-A16B-6EA08D305D47}"/>
          </ac:graphicFrameMkLst>
        </pc:graphicFrameChg>
        <pc:graphicFrameChg chg="del">
          <ac:chgData name="Danny Young" userId="4ebbbf02e9710d60" providerId="LiveId" clId="{2C3EB490-DE7B-45D4-82E6-B08611010EC9}" dt="2018-06-11T19:55:58.630" v="441" actId="478"/>
          <ac:graphicFrameMkLst>
            <pc:docMk/>
            <pc:sldMk cId="2604947049" sldId="281"/>
            <ac:graphicFrameMk id="25" creationId="{BCC4EA18-94FB-42BA-9605-27EF8D44CF1E}"/>
          </ac:graphicFrameMkLst>
        </pc:graphicFrameChg>
        <pc:graphicFrameChg chg="del">
          <ac:chgData name="Danny Young" userId="4ebbbf02e9710d60" providerId="LiveId" clId="{2C3EB490-DE7B-45D4-82E6-B08611010EC9}" dt="2018-06-11T19:55:58.630" v="441" actId="478"/>
          <ac:graphicFrameMkLst>
            <pc:docMk/>
            <pc:sldMk cId="2604947049" sldId="281"/>
            <ac:graphicFrameMk id="26" creationId="{E04CD7E2-0DBB-4813-B999-60F5B5BBB832}"/>
          </ac:graphicFrameMkLst>
        </pc:graphicFrameChg>
        <pc:graphicFrameChg chg="del">
          <ac:chgData name="Danny Young" userId="4ebbbf02e9710d60" providerId="LiveId" clId="{2C3EB490-DE7B-45D4-82E6-B08611010EC9}" dt="2018-06-11T19:55:55.927" v="440" actId="478"/>
          <ac:graphicFrameMkLst>
            <pc:docMk/>
            <pc:sldMk cId="2604947049" sldId="281"/>
            <ac:graphicFrameMk id="27" creationId="{BAAE0019-CC61-4D95-B662-94563E81C23A}"/>
          </ac:graphicFrameMkLst>
        </pc:graphicFrameChg>
        <pc:graphicFrameChg chg="add mod">
          <ac:chgData name="Danny Young" userId="4ebbbf02e9710d60" providerId="LiveId" clId="{2C3EB490-DE7B-45D4-82E6-B08611010EC9}" dt="2018-06-11T20:04:11.645" v="595"/>
          <ac:graphicFrameMkLst>
            <pc:docMk/>
            <pc:sldMk cId="2604947049" sldId="281"/>
            <ac:graphicFrameMk id="30" creationId="{60B66A0D-B3D7-4975-AE2E-EFA135866140}"/>
          </ac:graphicFrameMkLst>
        </pc:graphicFrameChg>
        <pc:graphicFrameChg chg="add mod">
          <ac:chgData name="Danny Young" userId="4ebbbf02e9710d60" providerId="LiveId" clId="{2C3EB490-DE7B-45D4-82E6-B08611010EC9}" dt="2018-06-11T20:08:24.423" v="731" actId="1036"/>
          <ac:graphicFrameMkLst>
            <pc:docMk/>
            <pc:sldMk cId="2604947049" sldId="281"/>
            <ac:graphicFrameMk id="31" creationId="{A6D9A578-84A2-49AF-AA16-8F2A3CE26BED}"/>
          </ac:graphicFrameMkLst>
        </pc:graphicFrameChg>
        <pc:graphicFrameChg chg="add mod">
          <ac:chgData name="Danny Young" userId="4ebbbf02e9710d60" providerId="LiveId" clId="{2C3EB490-DE7B-45D4-82E6-B08611010EC9}" dt="2018-06-11T20:08:27.157" v="735" actId="1036"/>
          <ac:graphicFrameMkLst>
            <pc:docMk/>
            <pc:sldMk cId="2604947049" sldId="281"/>
            <ac:graphicFrameMk id="32" creationId="{B14D5A0F-2AF2-4618-ADA6-7EE69322170A}"/>
          </ac:graphicFrameMkLst>
        </pc:graphicFrameChg>
        <pc:graphicFrameChg chg="add mod">
          <ac:chgData name="Danny Young" userId="4ebbbf02e9710d60" providerId="LiveId" clId="{2C3EB490-DE7B-45D4-82E6-B08611010EC9}" dt="2018-06-11T20:08:29.158" v="737" actId="1035"/>
          <ac:graphicFrameMkLst>
            <pc:docMk/>
            <pc:sldMk cId="2604947049" sldId="281"/>
            <ac:graphicFrameMk id="33" creationId="{B682A556-F2DD-4919-B0A6-BD6C0276D734}"/>
          </ac:graphicFrameMkLst>
        </pc:graphicFrameChg>
        <pc:graphicFrameChg chg="add mod">
          <ac:chgData name="Danny Young" userId="4ebbbf02e9710d60" providerId="LiveId" clId="{2C3EB490-DE7B-45D4-82E6-B08611010EC9}" dt="2018-06-11T20:08:35.314" v="740" actId="1036"/>
          <ac:graphicFrameMkLst>
            <pc:docMk/>
            <pc:sldMk cId="2604947049" sldId="281"/>
            <ac:graphicFrameMk id="34" creationId="{E34D615F-5804-4CEB-9CED-50F0F360370B}"/>
          </ac:graphicFrameMkLst>
        </pc:graphicFrameChg>
        <pc:graphicFrameChg chg="del">
          <ac:chgData name="Danny Young" userId="4ebbbf02e9710d60" providerId="LiveId" clId="{2C3EB490-DE7B-45D4-82E6-B08611010EC9}" dt="2018-06-11T19:55:55.927" v="440" actId="478"/>
          <ac:graphicFrameMkLst>
            <pc:docMk/>
            <pc:sldMk cId="2604947049" sldId="281"/>
            <ac:graphicFrameMk id="35" creationId="{FAEF1047-F488-43D8-851D-DE95FBB539EF}"/>
          </ac:graphicFrameMkLst>
        </pc:graphicFrameChg>
        <pc:graphicFrameChg chg="add mod">
          <ac:chgData name="Danny Young" userId="4ebbbf02e9710d60" providerId="LiveId" clId="{2C3EB490-DE7B-45D4-82E6-B08611010EC9}" dt="2018-06-11T20:08:35.314" v="740" actId="1036"/>
          <ac:graphicFrameMkLst>
            <pc:docMk/>
            <pc:sldMk cId="2604947049" sldId="281"/>
            <ac:graphicFrameMk id="37" creationId="{31BC6FE5-1944-4CC3-A7D0-A5C733279E2D}"/>
          </ac:graphicFrameMkLst>
        </pc:graphicFrameChg>
        <pc:graphicFrameChg chg="del">
          <ac:chgData name="Danny Young" userId="4ebbbf02e9710d60" providerId="LiveId" clId="{2C3EB490-DE7B-45D4-82E6-B08611010EC9}" dt="2018-06-11T19:55:55.927" v="440" actId="478"/>
          <ac:graphicFrameMkLst>
            <pc:docMk/>
            <pc:sldMk cId="2604947049" sldId="281"/>
            <ac:graphicFrameMk id="39" creationId="{78AC5A9E-5861-4EDA-9DCA-2EB024C74167}"/>
          </ac:graphicFrameMkLst>
        </pc:graphicFrameChg>
        <pc:graphicFrameChg chg="del">
          <ac:chgData name="Danny Young" userId="4ebbbf02e9710d60" providerId="LiveId" clId="{2C3EB490-DE7B-45D4-82E6-B08611010EC9}" dt="2018-06-11T19:55:55.927" v="440" actId="478"/>
          <ac:graphicFrameMkLst>
            <pc:docMk/>
            <pc:sldMk cId="2604947049" sldId="281"/>
            <ac:graphicFrameMk id="46" creationId="{59DDC540-77E1-45A5-AC81-8C37C4CFBCBC}"/>
          </ac:graphicFrameMkLst>
        </pc:graphicFrameChg>
        <pc:graphicFrameChg chg="add mod">
          <ac:chgData name="Danny Young" userId="4ebbbf02e9710d60" providerId="LiveId" clId="{2C3EB490-DE7B-45D4-82E6-B08611010EC9}" dt="2018-06-11T20:08:35.314" v="740" actId="1036"/>
          <ac:graphicFrameMkLst>
            <pc:docMk/>
            <pc:sldMk cId="2604947049" sldId="281"/>
            <ac:graphicFrameMk id="47" creationId="{02C1F7A0-D40A-4E86-A89C-583A5E4E972B}"/>
          </ac:graphicFrameMkLst>
        </pc:graphicFrameChg>
        <pc:graphicFrameChg chg="add mod">
          <ac:chgData name="Danny Young" userId="4ebbbf02e9710d60" providerId="LiveId" clId="{2C3EB490-DE7B-45D4-82E6-B08611010EC9}" dt="2018-06-11T20:08:35.314" v="740" actId="1036"/>
          <ac:graphicFrameMkLst>
            <pc:docMk/>
            <pc:sldMk cId="2604947049" sldId="281"/>
            <ac:graphicFrameMk id="48" creationId="{731719B5-A861-4FD5-8000-88AAB63E68B8}"/>
          </ac:graphicFrameMkLst>
        </pc:graphicFrameChg>
        <pc:graphicFrameChg chg="mod">
          <ac:chgData name="Danny Young" userId="4ebbbf02e9710d60" providerId="LiveId" clId="{2C3EB490-DE7B-45D4-82E6-B08611010EC9}" dt="2018-06-11T20:04:11.614" v="592"/>
          <ac:graphicFrameMkLst>
            <pc:docMk/>
            <pc:sldMk cId="2604947049" sldId="281"/>
            <ac:graphicFrameMk id="8194" creationId="{00000000-0000-0000-0000-000000000000}"/>
          </ac:graphicFrameMkLst>
        </pc:graphicFrameChg>
        <pc:graphicFrameChg chg="mod">
          <ac:chgData name="Danny Young" userId="4ebbbf02e9710d60" providerId="LiveId" clId="{2C3EB490-DE7B-45D4-82E6-B08611010EC9}" dt="2018-06-11T20:09:11.319" v="749" actId="1036"/>
          <ac:graphicFrameMkLst>
            <pc:docMk/>
            <pc:sldMk cId="2604947049" sldId="281"/>
            <ac:graphicFrameMk id="8195" creationId="{00000000-0000-0000-0000-000000000000}"/>
          </ac:graphicFrameMkLst>
        </pc:graphicFrameChg>
        <pc:cxnChg chg="del">
          <ac:chgData name="Danny Young" userId="4ebbbf02e9710d60" providerId="LiveId" clId="{2C3EB490-DE7B-45D4-82E6-B08611010EC9}" dt="2018-06-11T19:55:55.927" v="440" actId="478"/>
          <ac:cxnSpMkLst>
            <pc:docMk/>
            <pc:sldMk cId="2604947049" sldId="281"/>
            <ac:cxnSpMk id="28" creationId="{94282355-589A-4F4E-903E-BDF245399162}"/>
          </ac:cxnSpMkLst>
        </pc:cxnChg>
        <pc:cxnChg chg="del">
          <ac:chgData name="Danny Young" userId="4ebbbf02e9710d60" providerId="LiveId" clId="{2C3EB490-DE7B-45D4-82E6-B08611010EC9}" dt="2018-06-11T19:55:55.927" v="440" actId="478"/>
          <ac:cxnSpMkLst>
            <pc:docMk/>
            <pc:sldMk cId="2604947049" sldId="281"/>
            <ac:cxnSpMk id="29" creationId="{92BEAE87-8ED9-4B79-9A67-2C32FA4ADD99}"/>
          </ac:cxnSpMkLst>
        </pc:cxnChg>
        <pc:cxnChg chg="del">
          <ac:chgData name="Danny Young" userId="4ebbbf02e9710d60" providerId="LiveId" clId="{2C3EB490-DE7B-45D4-82E6-B08611010EC9}" dt="2018-06-11T19:55:55.927" v="440" actId="478"/>
          <ac:cxnSpMkLst>
            <pc:docMk/>
            <pc:sldMk cId="2604947049" sldId="281"/>
            <ac:cxnSpMk id="36" creationId="{1124239D-AF2A-4898-B56B-185CF236A1DB}"/>
          </ac:cxnSpMkLst>
        </pc:cxnChg>
        <pc:cxnChg chg="del">
          <ac:chgData name="Danny Young" userId="4ebbbf02e9710d60" providerId="LiveId" clId="{2C3EB490-DE7B-45D4-82E6-B08611010EC9}" dt="2018-06-11T19:55:55.927" v="440" actId="478"/>
          <ac:cxnSpMkLst>
            <pc:docMk/>
            <pc:sldMk cId="2604947049" sldId="281"/>
            <ac:cxnSpMk id="38" creationId="{837678F2-4C2A-4092-BDA6-6A63D73C0FCF}"/>
          </ac:cxnSpMkLst>
        </pc:cxnChg>
        <pc:cxnChg chg="del">
          <ac:chgData name="Danny Young" userId="4ebbbf02e9710d60" providerId="LiveId" clId="{2C3EB490-DE7B-45D4-82E6-B08611010EC9}" dt="2018-06-11T19:55:55.927" v="440" actId="478"/>
          <ac:cxnSpMkLst>
            <pc:docMk/>
            <pc:sldMk cId="2604947049" sldId="281"/>
            <ac:cxnSpMk id="40" creationId="{941FEC61-A46C-4F71-954B-9C7BF4AC7483}"/>
          </ac:cxnSpMkLst>
        </pc:cxnChg>
        <pc:cxnChg chg="del">
          <ac:chgData name="Danny Young" userId="4ebbbf02e9710d60" providerId="LiveId" clId="{2C3EB490-DE7B-45D4-82E6-B08611010EC9}" dt="2018-06-11T19:55:55.927" v="440" actId="478"/>
          <ac:cxnSpMkLst>
            <pc:docMk/>
            <pc:sldMk cId="2604947049" sldId="281"/>
            <ac:cxnSpMk id="41" creationId="{376DC0AD-2A4C-447A-9932-16E6577794B1}"/>
          </ac:cxnSpMkLst>
        </pc:cxnChg>
        <pc:cxnChg chg="add mod">
          <ac:chgData name="Danny Young" userId="4ebbbf02e9710d60" providerId="LiveId" clId="{2C3EB490-DE7B-45D4-82E6-B08611010EC9}" dt="2018-06-11T20:35:18.351" v="1267" actId="1035"/>
          <ac:cxnSpMkLst>
            <pc:docMk/>
            <pc:sldMk cId="2604947049" sldId="281"/>
            <ac:cxnSpMk id="42" creationId="{F83B69B5-492F-4897-B051-67C645766B7C}"/>
          </ac:cxnSpMkLst>
        </pc:cxnChg>
        <pc:cxnChg chg="add mod">
          <ac:chgData name="Danny Young" userId="4ebbbf02e9710d60" providerId="LiveId" clId="{2C3EB490-DE7B-45D4-82E6-B08611010EC9}" dt="2018-06-11T20:08:35.314" v="740" actId="1036"/>
          <ac:cxnSpMkLst>
            <pc:docMk/>
            <pc:sldMk cId="2604947049" sldId="281"/>
            <ac:cxnSpMk id="43" creationId="{256411F0-CBD9-4A3C-BCEA-BD44AD2E3229}"/>
          </ac:cxnSpMkLst>
        </pc:cxnChg>
        <pc:cxnChg chg="del">
          <ac:chgData name="Danny Young" userId="4ebbbf02e9710d60" providerId="LiveId" clId="{2C3EB490-DE7B-45D4-82E6-B08611010EC9}" dt="2018-06-11T19:55:55.927" v="440" actId="478"/>
          <ac:cxnSpMkLst>
            <pc:docMk/>
            <pc:sldMk cId="2604947049" sldId="281"/>
            <ac:cxnSpMk id="44" creationId="{81BD33FC-07EB-4CFF-A23B-3C2DAACFA465}"/>
          </ac:cxnSpMkLst>
        </pc:cxnChg>
        <pc:cxnChg chg="del">
          <ac:chgData name="Danny Young" userId="4ebbbf02e9710d60" providerId="LiveId" clId="{2C3EB490-DE7B-45D4-82E6-B08611010EC9}" dt="2018-06-11T19:55:55.927" v="440" actId="478"/>
          <ac:cxnSpMkLst>
            <pc:docMk/>
            <pc:sldMk cId="2604947049" sldId="281"/>
            <ac:cxnSpMk id="45" creationId="{6AF68A8D-BE62-4BD2-9F48-F8762B0F35CD}"/>
          </ac:cxnSpMkLst>
        </pc:cxnChg>
      </pc:sldChg>
      <pc:sldChg chg="addSp delSp modSp add modAnim">
        <pc:chgData name="Danny Young" userId="4ebbbf02e9710d60" providerId="LiveId" clId="{2C3EB490-DE7B-45D4-82E6-B08611010EC9}" dt="2018-06-11T20:35:29.086" v="1273" actId="1036"/>
        <pc:sldMkLst>
          <pc:docMk/>
          <pc:sldMk cId="424620801" sldId="282"/>
        </pc:sldMkLst>
        <pc:spChg chg="del">
          <ac:chgData name="Danny Young" userId="4ebbbf02e9710d60" providerId="LiveId" clId="{2C3EB490-DE7B-45D4-82E6-B08611010EC9}" dt="2018-06-11T20:24:12.433" v="785" actId="478"/>
          <ac:spMkLst>
            <pc:docMk/>
            <pc:sldMk cId="424620801" sldId="282"/>
            <ac:spMk id="2" creationId="{83116CAE-478B-4A61-B909-D14D85AA29E9}"/>
          </ac:spMkLst>
        </pc:spChg>
        <pc:spChg chg="mod">
          <ac:chgData name="Danny Young" userId="4ebbbf02e9710d60" providerId="LiveId" clId="{2C3EB490-DE7B-45D4-82E6-B08611010EC9}" dt="2018-06-11T20:25:44.499" v="857" actId="1076"/>
          <ac:spMkLst>
            <pc:docMk/>
            <pc:sldMk cId="424620801" sldId="282"/>
            <ac:spMk id="3" creationId="{CD08BF30-A85B-4CD9-8AE5-FA24686EC05E}"/>
          </ac:spMkLst>
        </pc:spChg>
        <pc:spChg chg="add mod">
          <ac:chgData name="Danny Young" userId="4ebbbf02e9710d60" providerId="LiveId" clId="{2C3EB490-DE7B-45D4-82E6-B08611010EC9}" dt="2018-06-11T20:25:44.499" v="857" actId="1076"/>
          <ac:spMkLst>
            <pc:docMk/>
            <pc:sldMk cId="424620801" sldId="282"/>
            <ac:spMk id="5" creationId="{4A26669A-5C73-416B-9EEB-9FB3B36BD92C}"/>
          </ac:spMkLst>
        </pc:spChg>
        <pc:spChg chg="add del mod">
          <ac:chgData name="Danny Young" userId="4ebbbf02e9710d60" providerId="LiveId" clId="{2C3EB490-DE7B-45D4-82E6-B08611010EC9}" dt="2018-06-11T20:24:59.918" v="844" actId="478"/>
          <ac:spMkLst>
            <pc:docMk/>
            <pc:sldMk cId="424620801" sldId="282"/>
            <ac:spMk id="6" creationId="{3C42EB33-29B0-49B0-83DC-392DE06B1FCC}"/>
          </ac:spMkLst>
        </pc:spChg>
        <pc:graphicFrameChg chg="add mod">
          <ac:chgData name="Danny Young" userId="4ebbbf02e9710d60" providerId="LiveId" clId="{2C3EB490-DE7B-45D4-82E6-B08611010EC9}" dt="2018-06-11T20:25:44.499" v="857" actId="1076"/>
          <ac:graphicFrameMkLst>
            <pc:docMk/>
            <pc:sldMk cId="424620801" sldId="282"/>
            <ac:graphicFrameMk id="4" creationId="{145E98B3-9574-4D44-A85F-75943D1A3E44}"/>
          </ac:graphicFrameMkLst>
        </pc:graphicFrameChg>
        <pc:graphicFrameChg chg="add mod">
          <ac:chgData name="Danny Young" userId="4ebbbf02e9710d60" providerId="LiveId" clId="{2C3EB490-DE7B-45D4-82E6-B08611010EC9}" dt="2018-06-11T20:35:10.455" v="1257"/>
          <ac:graphicFrameMkLst>
            <pc:docMk/>
            <pc:sldMk cId="424620801" sldId="282"/>
            <ac:graphicFrameMk id="7" creationId="{924CFF46-A529-44A3-9F7B-3421AD9821AB}"/>
          </ac:graphicFrameMkLst>
        </pc:graphicFrameChg>
        <pc:graphicFrameChg chg="add mod">
          <ac:chgData name="Danny Young" userId="4ebbbf02e9710d60" providerId="LiveId" clId="{2C3EB490-DE7B-45D4-82E6-B08611010EC9}" dt="2018-06-11T20:35:10.455" v="1258"/>
          <ac:graphicFrameMkLst>
            <pc:docMk/>
            <pc:sldMk cId="424620801" sldId="282"/>
            <ac:graphicFrameMk id="8" creationId="{2B282549-0814-446D-B3C9-F6360EA6AE07}"/>
          </ac:graphicFrameMkLst>
        </pc:graphicFrameChg>
        <pc:graphicFrameChg chg="add mod">
          <ac:chgData name="Danny Young" userId="4ebbbf02e9710d60" providerId="LiveId" clId="{2C3EB490-DE7B-45D4-82E6-B08611010EC9}" dt="2018-06-11T20:35:10.470" v="1259"/>
          <ac:graphicFrameMkLst>
            <pc:docMk/>
            <pc:sldMk cId="424620801" sldId="282"/>
            <ac:graphicFrameMk id="9" creationId="{9FDE4A6C-6ACA-4AA8-B1EB-DEF19A24D331}"/>
          </ac:graphicFrameMkLst>
        </pc:graphicFrameChg>
        <pc:graphicFrameChg chg="add mod">
          <ac:chgData name="Danny Young" userId="4ebbbf02e9710d60" providerId="LiveId" clId="{2C3EB490-DE7B-45D4-82E6-B08611010EC9}" dt="2018-06-11T20:35:10.486" v="1260"/>
          <ac:graphicFrameMkLst>
            <pc:docMk/>
            <pc:sldMk cId="424620801" sldId="282"/>
            <ac:graphicFrameMk id="10" creationId="{A2D7E06E-F31F-44DD-9CB7-395D5FCA5D25}"/>
          </ac:graphicFrameMkLst>
        </pc:graphicFrameChg>
        <pc:graphicFrameChg chg="add mod">
          <ac:chgData name="Danny Young" userId="4ebbbf02e9710d60" providerId="LiveId" clId="{2C3EB490-DE7B-45D4-82E6-B08611010EC9}" dt="2018-06-11T20:35:10.486" v="1261"/>
          <ac:graphicFrameMkLst>
            <pc:docMk/>
            <pc:sldMk cId="424620801" sldId="282"/>
            <ac:graphicFrameMk id="11" creationId="{6A975D62-4AC1-441C-97F9-0FBE3A2BE4A2}"/>
          </ac:graphicFrameMkLst>
        </pc:graphicFrameChg>
        <pc:graphicFrameChg chg="add mod">
          <ac:chgData name="Danny Young" userId="4ebbbf02e9710d60" providerId="LiveId" clId="{2C3EB490-DE7B-45D4-82E6-B08611010EC9}" dt="2018-06-11T20:35:10.502" v="1262"/>
          <ac:graphicFrameMkLst>
            <pc:docMk/>
            <pc:sldMk cId="424620801" sldId="282"/>
            <ac:graphicFrameMk id="12" creationId="{EDE24562-4185-43AF-8CBE-56EF7E200817}"/>
          </ac:graphicFrameMkLst>
        </pc:graphicFrameChg>
        <pc:graphicFrameChg chg="add mod">
          <ac:chgData name="Danny Young" userId="4ebbbf02e9710d60" providerId="LiveId" clId="{2C3EB490-DE7B-45D4-82E6-B08611010EC9}" dt="2018-06-11T20:35:10.517" v="1263"/>
          <ac:graphicFrameMkLst>
            <pc:docMk/>
            <pc:sldMk cId="424620801" sldId="282"/>
            <ac:graphicFrameMk id="13" creationId="{64E65CDF-5227-465D-954A-844510906814}"/>
          </ac:graphicFrameMkLst>
        </pc:graphicFrameChg>
        <pc:graphicFrameChg chg="add mod">
          <ac:chgData name="Danny Young" userId="4ebbbf02e9710d60" providerId="LiveId" clId="{2C3EB490-DE7B-45D4-82E6-B08611010EC9}" dt="2018-06-11T20:35:10.533" v="1264"/>
          <ac:graphicFrameMkLst>
            <pc:docMk/>
            <pc:sldMk cId="424620801" sldId="282"/>
            <ac:graphicFrameMk id="14" creationId="{F8CBC85E-5C92-40EC-8037-13076D63165F}"/>
          </ac:graphicFrameMkLst>
        </pc:graphicFrameChg>
        <pc:graphicFrameChg chg="add mod">
          <ac:chgData name="Danny Young" userId="4ebbbf02e9710d60" providerId="LiveId" clId="{2C3EB490-DE7B-45D4-82E6-B08611010EC9}" dt="2018-06-11T20:35:10.533" v="1265"/>
          <ac:graphicFrameMkLst>
            <pc:docMk/>
            <pc:sldMk cId="424620801" sldId="282"/>
            <ac:graphicFrameMk id="15" creationId="{D545DC22-8628-4E7A-B34F-3D2212D5F57D}"/>
          </ac:graphicFrameMkLst>
        </pc:graphicFrameChg>
        <pc:graphicFrameChg chg="add mod">
          <ac:chgData name="Danny Young" userId="4ebbbf02e9710d60" providerId="LiveId" clId="{2C3EB490-DE7B-45D4-82E6-B08611010EC9}" dt="2018-06-11T20:31:18.681" v="1130" actId="1036"/>
          <ac:graphicFrameMkLst>
            <pc:docMk/>
            <pc:sldMk cId="424620801" sldId="282"/>
            <ac:graphicFrameMk id="16" creationId="{C20A626E-6AFF-4B55-A435-DF685BF7AF52}"/>
          </ac:graphicFrameMkLst>
        </pc:graphicFrameChg>
        <pc:graphicFrameChg chg="add mod">
          <ac:chgData name="Danny Young" userId="4ebbbf02e9710d60" providerId="LiveId" clId="{2C3EB490-DE7B-45D4-82E6-B08611010EC9}" dt="2018-06-11T20:31:54.746" v="1150" actId="1035"/>
          <ac:graphicFrameMkLst>
            <pc:docMk/>
            <pc:sldMk cId="424620801" sldId="282"/>
            <ac:graphicFrameMk id="17" creationId="{D1E356AE-2356-466F-BA76-EBC528B864D2}"/>
          </ac:graphicFrameMkLst>
        </pc:graphicFrameChg>
        <pc:graphicFrameChg chg="add mod">
          <ac:chgData name="Danny Young" userId="4ebbbf02e9710d60" providerId="LiveId" clId="{2C3EB490-DE7B-45D4-82E6-B08611010EC9}" dt="2018-06-11T20:32:18.669" v="1198" actId="1036"/>
          <ac:graphicFrameMkLst>
            <pc:docMk/>
            <pc:sldMk cId="424620801" sldId="282"/>
            <ac:graphicFrameMk id="18" creationId="{47B23B67-2B57-48FC-8501-8B1C968D61A6}"/>
          </ac:graphicFrameMkLst>
        </pc:graphicFrameChg>
        <pc:graphicFrameChg chg="add mod">
          <ac:chgData name="Danny Young" userId="4ebbbf02e9710d60" providerId="LiveId" clId="{2C3EB490-DE7B-45D4-82E6-B08611010EC9}" dt="2018-06-11T20:34:05.339" v="1232" actId="1037"/>
          <ac:graphicFrameMkLst>
            <pc:docMk/>
            <pc:sldMk cId="424620801" sldId="282"/>
            <ac:graphicFrameMk id="19" creationId="{24A2B659-8ACE-4BCC-AE55-B925C8F5D001}"/>
          </ac:graphicFrameMkLst>
        </pc:graphicFrameChg>
        <pc:graphicFrameChg chg="add mod">
          <ac:chgData name="Danny Young" userId="4ebbbf02e9710d60" providerId="LiveId" clId="{2C3EB490-DE7B-45D4-82E6-B08611010EC9}" dt="2018-06-11T20:34:14.870" v="1242" actId="1038"/>
          <ac:graphicFrameMkLst>
            <pc:docMk/>
            <pc:sldMk cId="424620801" sldId="282"/>
            <ac:graphicFrameMk id="20" creationId="{33363778-3EDA-41C6-982F-854851C02666}"/>
          </ac:graphicFrameMkLst>
        </pc:graphicFrameChg>
        <pc:graphicFrameChg chg="add mod">
          <ac:chgData name="Danny Young" userId="4ebbbf02e9710d60" providerId="LiveId" clId="{2C3EB490-DE7B-45D4-82E6-B08611010EC9}" dt="2018-06-11T20:34:49.408" v="1256" actId="1037"/>
          <ac:graphicFrameMkLst>
            <pc:docMk/>
            <pc:sldMk cId="424620801" sldId="282"/>
            <ac:graphicFrameMk id="21" creationId="{4D7C13B7-02B6-4FBE-9026-B6945C14A0E5}"/>
          </ac:graphicFrameMkLst>
        </pc:graphicFrameChg>
        <pc:cxnChg chg="add mod">
          <ac:chgData name="Danny Young" userId="4ebbbf02e9710d60" providerId="LiveId" clId="{2C3EB490-DE7B-45D4-82E6-B08611010EC9}" dt="2018-06-11T20:35:29.086" v="1273" actId="1036"/>
          <ac:cxnSpMkLst>
            <pc:docMk/>
            <pc:sldMk cId="424620801" sldId="282"/>
            <ac:cxnSpMk id="22" creationId="{E19DE1C2-FA16-424C-82EB-E509E499B116}"/>
          </ac:cxnSpMkLst>
        </pc:cxnChg>
      </pc:sldChg>
    </pc:docChg>
  </pc:docChgLst>
  <pc:docChgLst>
    <pc:chgData name="Danny Young" userId="4ebbbf02e9710d60" providerId="LiveId" clId="{FFD2FA96-0234-421E-8C19-6F2B82A97CC2}"/>
    <pc:docChg chg="undo custSel addSld modSld">
      <pc:chgData name="Danny Young" userId="4ebbbf02e9710d60" providerId="LiveId" clId="{FFD2FA96-0234-421E-8C19-6F2B82A97CC2}" dt="2018-05-03T06:20:40.935" v="361" actId="1076"/>
      <pc:docMkLst>
        <pc:docMk/>
      </pc:docMkLst>
      <pc:sldChg chg="addSp delSp modSp add delAnim modAnim">
        <pc:chgData name="Danny Young" userId="4ebbbf02e9710d60" providerId="LiveId" clId="{FFD2FA96-0234-421E-8C19-6F2B82A97CC2}" dt="2018-05-03T06:20:40.935" v="361" actId="1076"/>
        <pc:sldMkLst>
          <pc:docMk/>
          <pc:sldMk cId="864534922" sldId="276"/>
        </pc:sldMkLst>
        <pc:spChg chg="del mod">
          <ac:chgData name="Danny Young" userId="4ebbbf02e9710d60" providerId="LiveId" clId="{FFD2FA96-0234-421E-8C19-6F2B82A97CC2}" dt="2018-05-02T20:20:40.573" v="59" actId="478"/>
          <ac:spMkLst>
            <pc:docMk/>
            <pc:sldMk cId="864534922" sldId="276"/>
            <ac:spMk id="2" creationId="{E86A4548-3FFE-4A8D-BEF2-C20883F9303A}"/>
          </ac:spMkLst>
        </pc:spChg>
        <pc:spChg chg="mod">
          <ac:chgData name="Danny Young" userId="4ebbbf02e9710d60" providerId="LiveId" clId="{FFD2FA96-0234-421E-8C19-6F2B82A97CC2}" dt="2018-05-02T20:55:25.036" v="177" actId="1035"/>
          <ac:spMkLst>
            <pc:docMk/>
            <pc:sldMk cId="864534922" sldId="276"/>
            <ac:spMk id="3" creationId="{D56D0962-4944-4CF8-B233-3AF21F7AE962}"/>
          </ac:spMkLst>
        </pc:spChg>
        <pc:spChg chg="add del mod">
          <ac:chgData name="Danny Young" userId="4ebbbf02e9710d60" providerId="LiveId" clId="{FFD2FA96-0234-421E-8C19-6F2B82A97CC2}" dt="2018-05-02T20:24:12.137" v="91" actId="1076"/>
          <ac:spMkLst>
            <pc:docMk/>
            <pc:sldMk cId="864534922" sldId="276"/>
            <ac:spMk id="4" creationId="{FDEE37FF-6DE4-4041-B10A-17F8F4B3DAAE}"/>
          </ac:spMkLst>
        </pc:spChg>
        <pc:spChg chg="add del mod">
          <ac:chgData name="Danny Young" userId="4ebbbf02e9710d60" providerId="LiveId" clId="{FFD2FA96-0234-421E-8C19-6F2B82A97CC2}" dt="2018-05-02T20:24:12.137" v="91" actId="1076"/>
          <ac:spMkLst>
            <pc:docMk/>
            <pc:sldMk cId="864534922" sldId="276"/>
            <ac:spMk id="5" creationId="{3913DB1F-D8A3-4BCA-BE34-294E52F412C2}"/>
          </ac:spMkLst>
        </pc:spChg>
        <pc:spChg chg="add del mod">
          <ac:chgData name="Danny Young" userId="4ebbbf02e9710d60" providerId="LiveId" clId="{FFD2FA96-0234-421E-8C19-6F2B82A97CC2}" dt="2018-05-02T20:24:12.137" v="91" actId="1076"/>
          <ac:spMkLst>
            <pc:docMk/>
            <pc:sldMk cId="864534922" sldId="276"/>
            <ac:spMk id="6" creationId="{D0B04DA5-D467-4A6E-A624-2831B0C871CC}"/>
          </ac:spMkLst>
        </pc:spChg>
        <pc:spChg chg="add mod">
          <ac:chgData name="Danny Young" userId="4ebbbf02e9710d60" providerId="LiveId" clId="{FFD2FA96-0234-421E-8C19-6F2B82A97CC2}" dt="2018-05-02T20:23:59.314" v="90" actId="1076"/>
          <ac:spMkLst>
            <pc:docMk/>
            <pc:sldMk cId="864534922" sldId="276"/>
            <ac:spMk id="7" creationId="{F73D56F8-E034-4E85-A063-6707A01B05F7}"/>
          </ac:spMkLst>
        </pc:spChg>
        <pc:spChg chg="add mod">
          <ac:chgData name="Danny Young" userId="4ebbbf02e9710d60" providerId="LiveId" clId="{FFD2FA96-0234-421E-8C19-6F2B82A97CC2}" dt="2018-05-02T20:23:59.314" v="90" actId="1076"/>
          <ac:spMkLst>
            <pc:docMk/>
            <pc:sldMk cId="864534922" sldId="276"/>
            <ac:spMk id="8" creationId="{5369A71E-1919-4570-8F3F-26473ACA8F4B}"/>
          </ac:spMkLst>
        </pc:spChg>
        <pc:spChg chg="add mod">
          <ac:chgData name="Danny Young" userId="4ebbbf02e9710d60" providerId="LiveId" clId="{FFD2FA96-0234-421E-8C19-6F2B82A97CC2}" dt="2018-05-02T20:23:59.314" v="90" actId="1076"/>
          <ac:spMkLst>
            <pc:docMk/>
            <pc:sldMk cId="864534922" sldId="276"/>
            <ac:spMk id="9" creationId="{7EE87EA2-A412-4B99-8454-94227B905A09}"/>
          </ac:spMkLst>
        </pc:spChg>
        <pc:spChg chg="add mod">
          <ac:chgData name="Danny Young" userId="4ebbbf02e9710d60" providerId="LiveId" clId="{FFD2FA96-0234-421E-8C19-6F2B82A97CC2}" dt="2018-05-03T06:11:31.182" v="196" actId="1076"/>
          <ac:spMkLst>
            <pc:docMk/>
            <pc:sldMk cId="864534922" sldId="276"/>
            <ac:spMk id="23" creationId="{143599E3-7ACB-4037-B024-835E5F023A2D}"/>
          </ac:spMkLst>
        </pc:spChg>
        <pc:spChg chg="add mod">
          <ac:chgData name="Danny Young" userId="4ebbbf02e9710d60" providerId="LiveId" clId="{FFD2FA96-0234-421E-8C19-6F2B82A97CC2}" dt="2018-05-03T06:11:50.838" v="211" actId="1038"/>
          <ac:spMkLst>
            <pc:docMk/>
            <pc:sldMk cId="864534922" sldId="276"/>
            <ac:spMk id="24" creationId="{FE5226CF-E8A1-4F94-851A-9E42B8F7EA7E}"/>
          </ac:spMkLst>
        </pc:spChg>
        <pc:spChg chg="add del mod">
          <ac:chgData name="Danny Young" userId="4ebbbf02e9710d60" providerId="LiveId" clId="{FFD2FA96-0234-421E-8C19-6F2B82A97CC2}" dt="2018-05-03T06:13:08.598" v="246" actId="478"/>
          <ac:spMkLst>
            <pc:docMk/>
            <pc:sldMk cId="864534922" sldId="276"/>
            <ac:spMk id="25" creationId="{D4B68AE0-70FC-43AA-8161-69825674A803}"/>
          </ac:spMkLst>
        </pc:spChg>
        <pc:graphicFrameChg chg="add mod">
          <ac:chgData name="Danny Young" userId="4ebbbf02e9710d60" providerId="LiveId" clId="{FFD2FA96-0234-421E-8C19-6F2B82A97CC2}" dt="2018-05-02T20:54:41.281" v="143" actId="1076"/>
          <ac:graphicFrameMkLst>
            <pc:docMk/>
            <pc:sldMk cId="864534922" sldId="276"/>
            <ac:graphicFrameMk id="16" creationId="{98851674-9E4B-42A7-8860-5A71B42D9BD9}"/>
          </ac:graphicFrameMkLst>
        </pc:graphicFrameChg>
        <pc:graphicFrameChg chg="add mod">
          <ac:chgData name="Danny Young" userId="4ebbbf02e9710d60" providerId="LiveId" clId="{FFD2FA96-0234-421E-8C19-6F2B82A97CC2}" dt="2018-05-02T20:54:41.296" v="144" actId="1076"/>
          <ac:graphicFrameMkLst>
            <pc:docMk/>
            <pc:sldMk cId="864534922" sldId="276"/>
            <ac:graphicFrameMk id="17" creationId="{B17768B8-BD3B-4E0E-BC4A-EAAE47168999}"/>
          </ac:graphicFrameMkLst>
        </pc:graphicFrameChg>
        <pc:graphicFrameChg chg="add mod">
          <ac:chgData name="Danny Young" userId="4ebbbf02e9710d60" providerId="LiveId" clId="{FFD2FA96-0234-421E-8C19-6F2B82A97CC2}" dt="2018-05-02T20:53:05.334" v="106" actId="1076"/>
          <ac:graphicFrameMkLst>
            <pc:docMk/>
            <pc:sldMk cId="864534922" sldId="276"/>
            <ac:graphicFrameMk id="18" creationId="{7F6A1702-EC3C-40AF-B450-8318BB1F1A7C}"/>
          </ac:graphicFrameMkLst>
        </pc:graphicFrameChg>
        <pc:graphicFrameChg chg="add mod">
          <ac:chgData name="Danny Young" userId="4ebbbf02e9710d60" providerId="LiveId" clId="{FFD2FA96-0234-421E-8C19-6F2B82A97CC2}" dt="2018-05-02T20:53:11.365" v="133" actId="1036"/>
          <ac:graphicFrameMkLst>
            <pc:docMk/>
            <pc:sldMk cId="864534922" sldId="276"/>
            <ac:graphicFrameMk id="19" creationId="{B0536E8E-E9B9-40E8-9AF8-2FC8298D399E}"/>
          </ac:graphicFrameMkLst>
        </pc:graphicFrameChg>
        <pc:graphicFrameChg chg="add mod">
          <ac:chgData name="Danny Young" userId="4ebbbf02e9710d60" providerId="LiveId" clId="{FFD2FA96-0234-421E-8C19-6F2B82A97CC2}" dt="2018-05-03T06:20:21.811" v="353" actId="1076"/>
          <ac:graphicFrameMkLst>
            <pc:docMk/>
            <pc:sldMk cId="864534922" sldId="276"/>
            <ac:graphicFrameMk id="20" creationId="{8D0EDE80-B396-49FA-9EE3-DF34D382F5C3}"/>
          </ac:graphicFrameMkLst>
        </pc:graphicFrameChg>
        <pc:graphicFrameChg chg="add mod">
          <ac:chgData name="Danny Young" userId="4ebbbf02e9710d60" providerId="LiveId" clId="{FFD2FA96-0234-421E-8C19-6F2B82A97CC2}" dt="2018-05-03T06:16:14.578" v="259" actId="1076"/>
          <ac:graphicFrameMkLst>
            <pc:docMk/>
            <pc:sldMk cId="864534922" sldId="276"/>
            <ac:graphicFrameMk id="26" creationId="{95207CFE-7F37-4907-B71F-65B6E7356620}"/>
          </ac:graphicFrameMkLst>
        </pc:graphicFrameChg>
        <pc:graphicFrameChg chg="add mod">
          <ac:chgData name="Danny Young" userId="4ebbbf02e9710d60" providerId="LiveId" clId="{FFD2FA96-0234-421E-8C19-6F2B82A97CC2}" dt="2018-05-03T06:16:35.937" v="268" actId="1037"/>
          <ac:graphicFrameMkLst>
            <pc:docMk/>
            <pc:sldMk cId="864534922" sldId="276"/>
            <ac:graphicFrameMk id="27" creationId="{63BD1EA0-4F30-4436-A744-781530134650}"/>
          </ac:graphicFrameMkLst>
        </pc:graphicFrameChg>
        <pc:graphicFrameChg chg="add mod">
          <ac:chgData name="Danny Young" userId="4ebbbf02e9710d60" providerId="LiveId" clId="{FFD2FA96-0234-421E-8C19-6F2B82A97CC2}" dt="2018-05-03T06:16:50.563" v="272" actId="1076"/>
          <ac:graphicFrameMkLst>
            <pc:docMk/>
            <pc:sldMk cId="864534922" sldId="276"/>
            <ac:graphicFrameMk id="28" creationId="{3F1C11EA-75D4-4DDE-8035-10A3FBA36441}"/>
          </ac:graphicFrameMkLst>
        </pc:graphicFrameChg>
        <pc:graphicFrameChg chg="add mod">
          <ac:chgData name="Danny Young" userId="4ebbbf02e9710d60" providerId="LiveId" clId="{FFD2FA96-0234-421E-8C19-6F2B82A97CC2}" dt="2018-05-03T06:17:04.266" v="274" actId="1076"/>
          <ac:graphicFrameMkLst>
            <pc:docMk/>
            <pc:sldMk cId="864534922" sldId="276"/>
            <ac:graphicFrameMk id="29" creationId="{78B358EB-CE6A-499C-927E-E2EBFA802F60}"/>
          </ac:graphicFrameMkLst>
        </pc:graphicFrameChg>
        <pc:graphicFrameChg chg="add mod">
          <ac:chgData name="Danny Young" userId="4ebbbf02e9710d60" providerId="LiveId" clId="{FFD2FA96-0234-421E-8C19-6F2B82A97CC2}" dt="2018-05-03T06:17:52.363" v="279" actId="1076"/>
          <ac:graphicFrameMkLst>
            <pc:docMk/>
            <pc:sldMk cId="864534922" sldId="276"/>
            <ac:graphicFrameMk id="30" creationId="{6E9AAB5E-CDB3-4F31-A069-3C31E58ACC83}"/>
          </ac:graphicFrameMkLst>
        </pc:graphicFrameChg>
        <pc:graphicFrameChg chg="add mod">
          <ac:chgData name="Danny Young" userId="4ebbbf02e9710d60" providerId="LiveId" clId="{FFD2FA96-0234-421E-8C19-6F2B82A97CC2}" dt="2018-05-03T06:18:16.219" v="285" actId="1036"/>
          <ac:graphicFrameMkLst>
            <pc:docMk/>
            <pc:sldMk cId="864534922" sldId="276"/>
            <ac:graphicFrameMk id="31" creationId="{4F0B8B14-FF43-47DD-8D7C-DEFC1AC4C2B7}"/>
          </ac:graphicFrameMkLst>
        </pc:graphicFrameChg>
        <pc:graphicFrameChg chg="add mod">
          <ac:chgData name="Danny Young" userId="4ebbbf02e9710d60" providerId="LiveId" clId="{FFD2FA96-0234-421E-8C19-6F2B82A97CC2}" dt="2018-05-03T06:18:30.859" v="291" actId="1076"/>
          <ac:graphicFrameMkLst>
            <pc:docMk/>
            <pc:sldMk cId="864534922" sldId="276"/>
            <ac:graphicFrameMk id="32" creationId="{077113B0-D04E-4003-BE57-A135DB7A9A19}"/>
          </ac:graphicFrameMkLst>
        </pc:graphicFrameChg>
        <pc:graphicFrameChg chg="add mod">
          <ac:chgData name="Danny Young" userId="4ebbbf02e9710d60" providerId="LiveId" clId="{FFD2FA96-0234-421E-8C19-6F2B82A97CC2}" dt="2018-05-03T06:18:47.484" v="301" actId="1035"/>
          <ac:graphicFrameMkLst>
            <pc:docMk/>
            <pc:sldMk cId="864534922" sldId="276"/>
            <ac:graphicFrameMk id="33" creationId="{1F3114EE-3D20-412F-A498-957A267E901C}"/>
          </ac:graphicFrameMkLst>
        </pc:graphicFrameChg>
        <pc:graphicFrameChg chg="add mod">
          <ac:chgData name="Danny Young" userId="4ebbbf02e9710d60" providerId="LiveId" clId="{FFD2FA96-0234-421E-8C19-6F2B82A97CC2}" dt="2018-05-03T06:19:00.688" v="313" actId="1037"/>
          <ac:graphicFrameMkLst>
            <pc:docMk/>
            <pc:sldMk cId="864534922" sldId="276"/>
            <ac:graphicFrameMk id="34" creationId="{A4FACDF8-0619-4B33-8138-A72B757B0D73}"/>
          </ac:graphicFrameMkLst>
        </pc:graphicFrameChg>
        <pc:graphicFrameChg chg="add mod">
          <ac:chgData name="Danny Young" userId="4ebbbf02e9710d60" providerId="LiveId" clId="{FFD2FA96-0234-421E-8C19-6F2B82A97CC2}" dt="2018-05-03T06:19:23.646" v="320" actId="1076"/>
          <ac:graphicFrameMkLst>
            <pc:docMk/>
            <pc:sldMk cId="864534922" sldId="276"/>
            <ac:graphicFrameMk id="35" creationId="{EA1B5058-EE56-44D3-B332-1C52F8D4A666}"/>
          </ac:graphicFrameMkLst>
        </pc:graphicFrameChg>
        <pc:graphicFrameChg chg="add mod">
          <ac:chgData name="Danny Young" userId="4ebbbf02e9710d60" providerId="LiveId" clId="{FFD2FA96-0234-421E-8C19-6F2B82A97CC2}" dt="2018-05-03T06:19:41.825" v="330" actId="1037"/>
          <ac:graphicFrameMkLst>
            <pc:docMk/>
            <pc:sldMk cId="864534922" sldId="276"/>
            <ac:graphicFrameMk id="36" creationId="{54428CBF-2D37-4753-A1B2-6BCBE00CE06B}"/>
          </ac:graphicFrameMkLst>
        </pc:graphicFrameChg>
        <pc:graphicFrameChg chg="add mod">
          <ac:chgData name="Danny Young" userId="4ebbbf02e9710d60" providerId="LiveId" clId="{FFD2FA96-0234-421E-8C19-6F2B82A97CC2}" dt="2018-05-03T06:19:59.514" v="342" actId="1037"/>
          <ac:graphicFrameMkLst>
            <pc:docMk/>
            <pc:sldMk cId="864534922" sldId="276"/>
            <ac:graphicFrameMk id="37" creationId="{33F84A74-B22B-40CF-B1F6-9D5268F69A71}"/>
          </ac:graphicFrameMkLst>
        </pc:graphicFrameChg>
        <pc:graphicFrameChg chg="add mod">
          <ac:chgData name="Danny Young" userId="4ebbbf02e9710d60" providerId="LiveId" clId="{FFD2FA96-0234-421E-8C19-6F2B82A97CC2}" dt="2018-05-03T06:20:13.124" v="350" actId="1035"/>
          <ac:graphicFrameMkLst>
            <pc:docMk/>
            <pc:sldMk cId="864534922" sldId="276"/>
            <ac:graphicFrameMk id="38" creationId="{173D60B0-70B9-48F2-AEDE-D5370B4DE886}"/>
          </ac:graphicFrameMkLst>
        </pc:graphicFrameChg>
        <pc:graphicFrameChg chg="add mod">
          <ac:chgData name="Danny Young" userId="4ebbbf02e9710d60" providerId="LiveId" clId="{FFD2FA96-0234-421E-8C19-6F2B82A97CC2}" dt="2018-05-03T06:20:40.935" v="361" actId="1076"/>
          <ac:graphicFrameMkLst>
            <pc:docMk/>
            <pc:sldMk cId="864534922" sldId="276"/>
            <ac:graphicFrameMk id="39" creationId="{0BDCA621-13F4-4241-B57F-90CA9B5D7ECD}"/>
          </ac:graphicFrameMkLst>
        </pc:graphicFrameChg>
        <pc:cxnChg chg="add mod">
          <ac:chgData name="Danny Young" userId="4ebbbf02e9710d60" providerId="LiveId" clId="{FFD2FA96-0234-421E-8C19-6F2B82A97CC2}" dt="2018-05-02T20:23:59.314" v="90" actId="1076"/>
          <ac:cxnSpMkLst>
            <pc:docMk/>
            <pc:sldMk cId="864534922" sldId="276"/>
            <ac:cxnSpMk id="11" creationId="{F0C8B275-9E9D-41C6-A4D7-838D76F947D0}"/>
          </ac:cxnSpMkLst>
        </pc:cxnChg>
        <pc:cxnChg chg="add mod">
          <ac:chgData name="Danny Young" userId="4ebbbf02e9710d60" providerId="LiveId" clId="{FFD2FA96-0234-421E-8C19-6F2B82A97CC2}" dt="2018-05-02T20:23:59.314" v="90" actId="1076"/>
          <ac:cxnSpMkLst>
            <pc:docMk/>
            <pc:sldMk cId="864534922" sldId="276"/>
            <ac:cxnSpMk id="12" creationId="{5013FEEF-5E00-46ED-BD96-4FA72FD04DB5}"/>
          </ac:cxnSpMkLst>
        </pc:cxnChg>
        <pc:cxnChg chg="add mod">
          <ac:chgData name="Danny Young" userId="4ebbbf02e9710d60" providerId="LiveId" clId="{FFD2FA96-0234-421E-8C19-6F2B82A97CC2}" dt="2018-05-03T06:10:10.649" v="189" actId="1076"/>
          <ac:cxnSpMkLst>
            <pc:docMk/>
            <pc:sldMk cId="864534922" sldId="276"/>
            <ac:cxnSpMk id="21" creationId="{2576CEC3-6C45-441C-9C1A-5C68AC8E1D65}"/>
          </ac:cxnSpMkLst>
        </pc:cxnChg>
        <pc:cxnChg chg="add mod">
          <ac:chgData name="Danny Young" userId="4ebbbf02e9710d60" providerId="LiveId" clId="{FFD2FA96-0234-421E-8C19-6F2B82A97CC2}" dt="2018-05-03T06:10:43.103" v="193" actId="1076"/>
          <ac:cxnSpMkLst>
            <pc:docMk/>
            <pc:sldMk cId="864534922" sldId="276"/>
            <ac:cxnSpMk id="22" creationId="{C93F1574-7A22-439A-BC03-6573CA6F76CE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9.wmf"/><Relationship Id="rId13" Type="http://schemas.openxmlformats.org/officeDocument/2006/relationships/image" Target="../media/image204.wmf"/><Relationship Id="rId18" Type="http://schemas.openxmlformats.org/officeDocument/2006/relationships/image" Target="../media/image188.wmf"/><Relationship Id="rId3" Type="http://schemas.openxmlformats.org/officeDocument/2006/relationships/image" Target="../media/image194.wmf"/><Relationship Id="rId21" Type="http://schemas.openxmlformats.org/officeDocument/2006/relationships/image" Target="../media/image210.wmf"/><Relationship Id="rId7" Type="http://schemas.openxmlformats.org/officeDocument/2006/relationships/image" Target="../media/image198.wmf"/><Relationship Id="rId12" Type="http://schemas.openxmlformats.org/officeDocument/2006/relationships/image" Target="../media/image203.wmf"/><Relationship Id="rId17" Type="http://schemas.openxmlformats.org/officeDocument/2006/relationships/image" Target="../media/image208.wmf"/><Relationship Id="rId2" Type="http://schemas.openxmlformats.org/officeDocument/2006/relationships/image" Target="../media/image193.wmf"/><Relationship Id="rId16" Type="http://schemas.openxmlformats.org/officeDocument/2006/relationships/image" Target="../media/image207.wmf"/><Relationship Id="rId20" Type="http://schemas.openxmlformats.org/officeDocument/2006/relationships/image" Target="../media/image209.wmf"/><Relationship Id="rId1" Type="http://schemas.openxmlformats.org/officeDocument/2006/relationships/image" Target="../media/image192.wmf"/><Relationship Id="rId6" Type="http://schemas.openxmlformats.org/officeDocument/2006/relationships/image" Target="../media/image197.wmf"/><Relationship Id="rId11" Type="http://schemas.openxmlformats.org/officeDocument/2006/relationships/image" Target="../media/image202.wmf"/><Relationship Id="rId5" Type="http://schemas.openxmlformats.org/officeDocument/2006/relationships/image" Target="../media/image196.wmf"/><Relationship Id="rId15" Type="http://schemas.openxmlformats.org/officeDocument/2006/relationships/image" Target="../media/image206.wmf"/><Relationship Id="rId10" Type="http://schemas.openxmlformats.org/officeDocument/2006/relationships/image" Target="../media/image201.wmf"/><Relationship Id="rId19" Type="http://schemas.openxmlformats.org/officeDocument/2006/relationships/image" Target="../media/image189.wmf"/><Relationship Id="rId4" Type="http://schemas.openxmlformats.org/officeDocument/2006/relationships/image" Target="../media/image195.wmf"/><Relationship Id="rId9" Type="http://schemas.openxmlformats.org/officeDocument/2006/relationships/image" Target="../media/image200.wmf"/><Relationship Id="rId14" Type="http://schemas.openxmlformats.org/officeDocument/2006/relationships/image" Target="../media/image20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7.wmf"/><Relationship Id="rId3" Type="http://schemas.openxmlformats.org/officeDocument/2006/relationships/image" Target="../media/image212.wmf"/><Relationship Id="rId7" Type="http://schemas.openxmlformats.org/officeDocument/2006/relationships/image" Target="../media/image216.wmf"/><Relationship Id="rId2" Type="http://schemas.openxmlformats.org/officeDocument/2006/relationships/image" Target="../media/image193.wmf"/><Relationship Id="rId1" Type="http://schemas.openxmlformats.org/officeDocument/2006/relationships/image" Target="../media/image211.wmf"/><Relationship Id="rId6" Type="http://schemas.openxmlformats.org/officeDocument/2006/relationships/image" Target="../media/image215.wmf"/><Relationship Id="rId11" Type="http://schemas.openxmlformats.org/officeDocument/2006/relationships/image" Target="../media/image220.wmf"/><Relationship Id="rId5" Type="http://schemas.openxmlformats.org/officeDocument/2006/relationships/image" Target="../media/image214.wmf"/><Relationship Id="rId10" Type="http://schemas.openxmlformats.org/officeDocument/2006/relationships/image" Target="../media/image219.wmf"/><Relationship Id="rId4" Type="http://schemas.openxmlformats.org/officeDocument/2006/relationships/image" Target="../media/image213.wmf"/><Relationship Id="rId9" Type="http://schemas.openxmlformats.org/officeDocument/2006/relationships/image" Target="../media/image21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7.wmf"/><Relationship Id="rId13" Type="http://schemas.openxmlformats.org/officeDocument/2006/relationships/image" Target="../media/image232.wmf"/><Relationship Id="rId3" Type="http://schemas.openxmlformats.org/officeDocument/2006/relationships/image" Target="../media/image222.wmf"/><Relationship Id="rId7" Type="http://schemas.openxmlformats.org/officeDocument/2006/relationships/image" Target="../media/image226.wmf"/><Relationship Id="rId12" Type="http://schemas.openxmlformats.org/officeDocument/2006/relationships/image" Target="../media/image231.wmf"/><Relationship Id="rId17" Type="http://schemas.openxmlformats.org/officeDocument/2006/relationships/image" Target="../media/image219.wmf"/><Relationship Id="rId2" Type="http://schemas.openxmlformats.org/officeDocument/2006/relationships/image" Target="../media/image179.wmf"/><Relationship Id="rId16" Type="http://schemas.openxmlformats.org/officeDocument/2006/relationships/image" Target="../media/image235.wmf"/><Relationship Id="rId1" Type="http://schemas.openxmlformats.org/officeDocument/2006/relationships/image" Target="../media/image221.wmf"/><Relationship Id="rId6" Type="http://schemas.openxmlformats.org/officeDocument/2006/relationships/image" Target="../media/image225.wmf"/><Relationship Id="rId11" Type="http://schemas.openxmlformats.org/officeDocument/2006/relationships/image" Target="../media/image230.wmf"/><Relationship Id="rId5" Type="http://schemas.openxmlformats.org/officeDocument/2006/relationships/image" Target="../media/image224.wmf"/><Relationship Id="rId15" Type="http://schemas.openxmlformats.org/officeDocument/2006/relationships/image" Target="../media/image234.wmf"/><Relationship Id="rId10" Type="http://schemas.openxmlformats.org/officeDocument/2006/relationships/image" Target="../media/image229.wmf"/><Relationship Id="rId4" Type="http://schemas.openxmlformats.org/officeDocument/2006/relationships/image" Target="../media/image223.wmf"/><Relationship Id="rId9" Type="http://schemas.openxmlformats.org/officeDocument/2006/relationships/image" Target="../media/image228.wmf"/><Relationship Id="rId14" Type="http://schemas.openxmlformats.org/officeDocument/2006/relationships/image" Target="../media/image23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3.wmf"/><Relationship Id="rId13" Type="http://schemas.openxmlformats.org/officeDocument/2006/relationships/image" Target="../media/image248.wmf"/><Relationship Id="rId18" Type="http://schemas.openxmlformats.org/officeDocument/2006/relationships/image" Target="../media/image253.wmf"/><Relationship Id="rId26" Type="http://schemas.openxmlformats.org/officeDocument/2006/relationships/image" Target="../media/image261.wmf"/><Relationship Id="rId3" Type="http://schemas.openxmlformats.org/officeDocument/2006/relationships/image" Target="../media/image238.wmf"/><Relationship Id="rId21" Type="http://schemas.openxmlformats.org/officeDocument/2006/relationships/image" Target="../media/image256.wmf"/><Relationship Id="rId7" Type="http://schemas.openxmlformats.org/officeDocument/2006/relationships/image" Target="../media/image242.wmf"/><Relationship Id="rId12" Type="http://schemas.openxmlformats.org/officeDocument/2006/relationships/image" Target="../media/image247.wmf"/><Relationship Id="rId17" Type="http://schemas.openxmlformats.org/officeDocument/2006/relationships/image" Target="../media/image252.wmf"/><Relationship Id="rId25" Type="http://schemas.openxmlformats.org/officeDocument/2006/relationships/image" Target="../media/image260.wmf"/><Relationship Id="rId2" Type="http://schemas.openxmlformats.org/officeDocument/2006/relationships/image" Target="../media/image237.wmf"/><Relationship Id="rId16" Type="http://schemas.openxmlformats.org/officeDocument/2006/relationships/image" Target="../media/image251.wmf"/><Relationship Id="rId20" Type="http://schemas.openxmlformats.org/officeDocument/2006/relationships/image" Target="../media/image255.wmf"/><Relationship Id="rId29" Type="http://schemas.openxmlformats.org/officeDocument/2006/relationships/image" Target="../media/image264.wmf"/><Relationship Id="rId1" Type="http://schemas.openxmlformats.org/officeDocument/2006/relationships/image" Target="../media/image236.wmf"/><Relationship Id="rId6" Type="http://schemas.openxmlformats.org/officeDocument/2006/relationships/image" Target="../media/image241.wmf"/><Relationship Id="rId11" Type="http://schemas.openxmlformats.org/officeDocument/2006/relationships/image" Target="../media/image246.wmf"/><Relationship Id="rId24" Type="http://schemas.openxmlformats.org/officeDocument/2006/relationships/image" Target="../media/image259.wmf"/><Relationship Id="rId32" Type="http://schemas.openxmlformats.org/officeDocument/2006/relationships/image" Target="../media/image267.wmf"/><Relationship Id="rId5" Type="http://schemas.openxmlformats.org/officeDocument/2006/relationships/image" Target="../media/image240.wmf"/><Relationship Id="rId15" Type="http://schemas.openxmlformats.org/officeDocument/2006/relationships/image" Target="../media/image250.wmf"/><Relationship Id="rId23" Type="http://schemas.openxmlformats.org/officeDocument/2006/relationships/image" Target="../media/image258.wmf"/><Relationship Id="rId28" Type="http://schemas.openxmlformats.org/officeDocument/2006/relationships/image" Target="../media/image263.wmf"/><Relationship Id="rId10" Type="http://schemas.openxmlformats.org/officeDocument/2006/relationships/image" Target="../media/image245.wmf"/><Relationship Id="rId19" Type="http://schemas.openxmlformats.org/officeDocument/2006/relationships/image" Target="../media/image254.wmf"/><Relationship Id="rId31" Type="http://schemas.openxmlformats.org/officeDocument/2006/relationships/image" Target="../media/image266.wmf"/><Relationship Id="rId4" Type="http://schemas.openxmlformats.org/officeDocument/2006/relationships/image" Target="../media/image239.wmf"/><Relationship Id="rId9" Type="http://schemas.openxmlformats.org/officeDocument/2006/relationships/image" Target="../media/image244.wmf"/><Relationship Id="rId14" Type="http://schemas.openxmlformats.org/officeDocument/2006/relationships/image" Target="../media/image249.wmf"/><Relationship Id="rId22" Type="http://schemas.openxmlformats.org/officeDocument/2006/relationships/image" Target="../media/image257.wmf"/><Relationship Id="rId27" Type="http://schemas.openxmlformats.org/officeDocument/2006/relationships/image" Target="../media/image262.wmf"/><Relationship Id="rId30" Type="http://schemas.openxmlformats.org/officeDocument/2006/relationships/image" Target="../media/image265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5.wmf"/><Relationship Id="rId13" Type="http://schemas.openxmlformats.org/officeDocument/2006/relationships/image" Target="../media/image280.wmf"/><Relationship Id="rId18" Type="http://schemas.openxmlformats.org/officeDocument/2006/relationships/image" Target="../media/image285.wmf"/><Relationship Id="rId3" Type="http://schemas.openxmlformats.org/officeDocument/2006/relationships/image" Target="../media/image270.wmf"/><Relationship Id="rId7" Type="http://schemas.openxmlformats.org/officeDocument/2006/relationships/image" Target="../media/image274.wmf"/><Relationship Id="rId12" Type="http://schemas.openxmlformats.org/officeDocument/2006/relationships/image" Target="../media/image279.wmf"/><Relationship Id="rId17" Type="http://schemas.openxmlformats.org/officeDocument/2006/relationships/image" Target="../media/image284.wmf"/><Relationship Id="rId2" Type="http://schemas.openxmlformats.org/officeDocument/2006/relationships/image" Target="../media/image269.wmf"/><Relationship Id="rId16" Type="http://schemas.openxmlformats.org/officeDocument/2006/relationships/image" Target="../media/image283.wmf"/><Relationship Id="rId20" Type="http://schemas.openxmlformats.org/officeDocument/2006/relationships/image" Target="../media/image287.wmf"/><Relationship Id="rId1" Type="http://schemas.openxmlformats.org/officeDocument/2006/relationships/image" Target="../media/image268.wmf"/><Relationship Id="rId6" Type="http://schemas.openxmlformats.org/officeDocument/2006/relationships/image" Target="../media/image273.wmf"/><Relationship Id="rId11" Type="http://schemas.openxmlformats.org/officeDocument/2006/relationships/image" Target="../media/image278.wmf"/><Relationship Id="rId5" Type="http://schemas.openxmlformats.org/officeDocument/2006/relationships/image" Target="../media/image272.wmf"/><Relationship Id="rId15" Type="http://schemas.openxmlformats.org/officeDocument/2006/relationships/image" Target="../media/image282.wmf"/><Relationship Id="rId10" Type="http://schemas.openxmlformats.org/officeDocument/2006/relationships/image" Target="../media/image277.wmf"/><Relationship Id="rId19" Type="http://schemas.openxmlformats.org/officeDocument/2006/relationships/image" Target="../media/image286.wmf"/><Relationship Id="rId4" Type="http://schemas.openxmlformats.org/officeDocument/2006/relationships/image" Target="../media/image271.wmf"/><Relationship Id="rId9" Type="http://schemas.openxmlformats.org/officeDocument/2006/relationships/image" Target="../media/image276.wmf"/><Relationship Id="rId14" Type="http://schemas.openxmlformats.org/officeDocument/2006/relationships/image" Target="../media/image281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4.wmf"/><Relationship Id="rId13" Type="http://schemas.openxmlformats.org/officeDocument/2006/relationships/image" Target="../media/image298.wmf"/><Relationship Id="rId18" Type="http://schemas.openxmlformats.org/officeDocument/2006/relationships/image" Target="../media/image303.wmf"/><Relationship Id="rId26" Type="http://schemas.openxmlformats.org/officeDocument/2006/relationships/image" Target="../media/image311.wmf"/><Relationship Id="rId3" Type="http://schemas.openxmlformats.org/officeDocument/2006/relationships/image" Target="../media/image279.wmf"/><Relationship Id="rId21" Type="http://schemas.openxmlformats.org/officeDocument/2006/relationships/image" Target="../media/image306.wmf"/><Relationship Id="rId7" Type="http://schemas.openxmlformats.org/officeDocument/2006/relationships/image" Target="../media/image293.wmf"/><Relationship Id="rId12" Type="http://schemas.openxmlformats.org/officeDocument/2006/relationships/image" Target="../media/image297.wmf"/><Relationship Id="rId17" Type="http://schemas.openxmlformats.org/officeDocument/2006/relationships/image" Target="../media/image302.wmf"/><Relationship Id="rId25" Type="http://schemas.openxmlformats.org/officeDocument/2006/relationships/image" Target="../media/image310.wmf"/><Relationship Id="rId2" Type="http://schemas.openxmlformats.org/officeDocument/2006/relationships/image" Target="../media/image289.wmf"/><Relationship Id="rId16" Type="http://schemas.openxmlformats.org/officeDocument/2006/relationships/image" Target="../media/image301.wmf"/><Relationship Id="rId20" Type="http://schemas.openxmlformats.org/officeDocument/2006/relationships/image" Target="../media/image305.wmf"/><Relationship Id="rId1" Type="http://schemas.openxmlformats.org/officeDocument/2006/relationships/image" Target="../media/image288.wmf"/><Relationship Id="rId6" Type="http://schemas.openxmlformats.org/officeDocument/2006/relationships/image" Target="../media/image292.wmf"/><Relationship Id="rId11" Type="http://schemas.openxmlformats.org/officeDocument/2006/relationships/image" Target="../media/image296.wmf"/><Relationship Id="rId24" Type="http://schemas.openxmlformats.org/officeDocument/2006/relationships/image" Target="../media/image309.wmf"/><Relationship Id="rId5" Type="http://schemas.openxmlformats.org/officeDocument/2006/relationships/image" Target="../media/image291.wmf"/><Relationship Id="rId15" Type="http://schemas.openxmlformats.org/officeDocument/2006/relationships/image" Target="../media/image300.wmf"/><Relationship Id="rId23" Type="http://schemas.openxmlformats.org/officeDocument/2006/relationships/image" Target="../media/image308.wmf"/><Relationship Id="rId10" Type="http://schemas.openxmlformats.org/officeDocument/2006/relationships/image" Target="../media/image295.wmf"/><Relationship Id="rId19" Type="http://schemas.openxmlformats.org/officeDocument/2006/relationships/image" Target="../media/image304.wmf"/><Relationship Id="rId4" Type="http://schemas.openxmlformats.org/officeDocument/2006/relationships/image" Target="../media/image290.wmf"/><Relationship Id="rId9" Type="http://schemas.openxmlformats.org/officeDocument/2006/relationships/image" Target="../media/image285.wmf"/><Relationship Id="rId14" Type="http://schemas.openxmlformats.org/officeDocument/2006/relationships/image" Target="../media/image299.wmf"/><Relationship Id="rId22" Type="http://schemas.openxmlformats.org/officeDocument/2006/relationships/image" Target="../media/image307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9.wmf"/><Relationship Id="rId13" Type="http://schemas.openxmlformats.org/officeDocument/2006/relationships/image" Target="../media/image324.wmf"/><Relationship Id="rId3" Type="http://schemas.openxmlformats.org/officeDocument/2006/relationships/image" Target="../media/image314.wmf"/><Relationship Id="rId7" Type="http://schemas.openxmlformats.org/officeDocument/2006/relationships/image" Target="../media/image318.wmf"/><Relationship Id="rId12" Type="http://schemas.openxmlformats.org/officeDocument/2006/relationships/image" Target="../media/image323.wmf"/><Relationship Id="rId2" Type="http://schemas.openxmlformats.org/officeDocument/2006/relationships/image" Target="../media/image313.wmf"/><Relationship Id="rId1" Type="http://schemas.openxmlformats.org/officeDocument/2006/relationships/image" Target="../media/image312.wmf"/><Relationship Id="rId6" Type="http://schemas.openxmlformats.org/officeDocument/2006/relationships/image" Target="../media/image317.wmf"/><Relationship Id="rId11" Type="http://schemas.openxmlformats.org/officeDocument/2006/relationships/image" Target="../media/image322.wmf"/><Relationship Id="rId5" Type="http://schemas.openxmlformats.org/officeDocument/2006/relationships/image" Target="../media/image316.wmf"/><Relationship Id="rId10" Type="http://schemas.openxmlformats.org/officeDocument/2006/relationships/image" Target="../media/image321.wmf"/><Relationship Id="rId4" Type="http://schemas.openxmlformats.org/officeDocument/2006/relationships/image" Target="../media/image315.wmf"/><Relationship Id="rId9" Type="http://schemas.openxmlformats.org/officeDocument/2006/relationships/image" Target="../media/image320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1.wmf"/><Relationship Id="rId13" Type="http://schemas.openxmlformats.org/officeDocument/2006/relationships/image" Target="../media/image335.wmf"/><Relationship Id="rId3" Type="http://schemas.openxmlformats.org/officeDocument/2006/relationships/image" Target="../media/image326.wmf"/><Relationship Id="rId7" Type="http://schemas.openxmlformats.org/officeDocument/2006/relationships/image" Target="../media/image330.wmf"/><Relationship Id="rId12" Type="http://schemas.openxmlformats.org/officeDocument/2006/relationships/image" Target="../media/image334.wmf"/><Relationship Id="rId2" Type="http://schemas.openxmlformats.org/officeDocument/2006/relationships/image" Target="../media/image313.wmf"/><Relationship Id="rId1" Type="http://schemas.openxmlformats.org/officeDocument/2006/relationships/image" Target="../media/image325.wmf"/><Relationship Id="rId6" Type="http://schemas.openxmlformats.org/officeDocument/2006/relationships/image" Target="../media/image329.wmf"/><Relationship Id="rId11" Type="http://schemas.openxmlformats.org/officeDocument/2006/relationships/image" Target="../media/image333.wmf"/><Relationship Id="rId5" Type="http://schemas.openxmlformats.org/officeDocument/2006/relationships/image" Target="../media/image328.wmf"/><Relationship Id="rId15" Type="http://schemas.openxmlformats.org/officeDocument/2006/relationships/image" Target="../media/image337.wmf"/><Relationship Id="rId10" Type="http://schemas.openxmlformats.org/officeDocument/2006/relationships/image" Target="../media/image332.wmf"/><Relationship Id="rId4" Type="http://schemas.openxmlformats.org/officeDocument/2006/relationships/image" Target="../media/image327.wmf"/><Relationship Id="rId9" Type="http://schemas.openxmlformats.org/officeDocument/2006/relationships/image" Target="../media/image331.wmf"/><Relationship Id="rId14" Type="http://schemas.openxmlformats.org/officeDocument/2006/relationships/image" Target="../media/image336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5.wmf"/><Relationship Id="rId13" Type="http://schemas.openxmlformats.org/officeDocument/2006/relationships/image" Target="../media/image350.wmf"/><Relationship Id="rId3" Type="http://schemas.openxmlformats.org/officeDocument/2006/relationships/image" Target="../media/image340.wmf"/><Relationship Id="rId7" Type="http://schemas.openxmlformats.org/officeDocument/2006/relationships/image" Target="../media/image344.wmf"/><Relationship Id="rId12" Type="http://schemas.openxmlformats.org/officeDocument/2006/relationships/image" Target="../media/image349.wmf"/><Relationship Id="rId2" Type="http://schemas.openxmlformats.org/officeDocument/2006/relationships/image" Target="../media/image339.wmf"/><Relationship Id="rId1" Type="http://schemas.openxmlformats.org/officeDocument/2006/relationships/image" Target="../media/image338.wmf"/><Relationship Id="rId6" Type="http://schemas.openxmlformats.org/officeDocument/2006/relationships/image" Target="../media/image343.wmf"/><Relationship Id="rId11" Type="http://schemas.openxmlformats.org/officeDocument/2006/relationships/image" Target="../media/image348.wmf"/><Relationship Id="rId5" Type="http://schemas.openxmlformats.org/officeDocument/2006/relationships/image" Target="../media/image342.wmf"/><Relationship Id="rId10" Type="http://schemas.openxmlformats.org/officeDocument/2006/relationships/image" Target="../media/image347.wmf"/><Relationship Id="rId4" Type="http://schemas.openxmlformats.org/officeDocument/2006/relationships/image" Target="../media/image341.wmf"/><Relationship Id="rId9" Type="http://schemas.openxmlformats.org/officeDocument/2006/relationships/image" Target="../media/image346.wmf"/><Relationship Id="rId14" Type="http://schemas.openxmlformats.org/officeDocument/2006/relationships/image" Target="../media/image351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8.wmf"/><Relationship Id="rId3" Type="http://schemas.openxmlformats.org/officeDocument/2006/relationships/image" Target="../media/image353.wmf"/><Relationship Id="rId7" Type="http://schemas.openxmlformats.org/officeDocument/2006/relationships/image" Target="../media/image357.wmf"/><Relationship Id="rId2" Type="http://schemas.openxmlformats.org/officeDocument/2006/relationships/image" Target="../media/image339.wmf"/><Relationship Id="rId1" Type="http://schemas.openxmlformats.org/officeDocument/2006/relationships/image" Target="../media/image352.wmf"/><Relationship Id="rId6" Type="http://schemas.openxmlformats.org/officeDocument/2006/relationships/image" Target="../media/image356.wmf"/><Relationship Id="rId5" Type="http://schemas.openxmlformats.org/officeDocument/2006/relationships/image" Target="../media/image355.wmf"/><Relationship Id="rId10" Type="http://schemas.openxmlformats.org/officeDocument/2006/relationships/image" Target="../media/image360.wmf"/><Relationship Id="rId4" Type="http://schemas.openxmlformats.org/officeDocument/2006/relationships/image" Target="../media/image354.wmf"/><Relationship Id="rId9" Type="http://schemas.openxmlformats.org/officeDocument/2006/relationships/image" Target="../media/image35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4.wmf"/><Relationship Id="rId18" Type="http://schemas.openxmlformats.org/officeDocument/2006/relationships/image" Target="../media/image29.wmf"/><Relationship Id="rId26" Type="http://schemas.openxmlformats.org/officeDocument/2006/relationships/image" Target="../media/image37.wmf"/><Relationship Id="rId39" Type="http://schemas.openxmlformats.org/officeDocument/2006/relationships/image" Target="../media/image50.wmf"/><Relationship Id="rId3" Type="http://schemas.openxmlformats.org/officeDocument/2006/relationships/image" Target="../media/image14.wmf"/><Relationship Id="rId21" Type="http://schemas.openxmlformats.org/officeDocument/2006/relationships/image" Target="../media/image32.wmf"/><Relationship Id="rId34" Type="http://schemas.openxmlformats.org/officeDocument/2006/relationships/image" Target="../media/image45.wmf"/><Relationship Id="rId42" Type="http://schemas.openxmlformats.org/officeDocument/2006/relationships/image" Target="../media/image53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17" Type="http://schemas.openxmlformats.org/officeDocument/2006/relationships/image" Target="../media/image28.wmf"/><Relationship Id="rId25" Type="http://schemas.openxmlformats.org/officeDocument/2006/relationships/image" Target="../media/image36.wmf"/><Relationship Id="rId33" Type="http://schemas.openxmlformats.org/officeDocument/2006/relationships/image" Target="../media/image44.wmf"/><Relationship Id="rId38" Type="http://schemas.openxmlformats.org/officeDocument/2006/relationships/image" Target="../media/image49.wmf"/><Relationship Id="rId2" Type="http://schemas.openxmlformats.org/officeDocument/2006/relationships/image" Target="../media/image13.wmf"/><Relationship Id="rId16" Type="http://schemas.openxmlformats.org/officeDocument/2006/relationships/image" Target="../media/image27.wmf"/><Relationship Id="rId20" Type="http://schemas.openxmlformats.org/officeDocument/2006/relationships/image" Target="../media/image31.wmf"/><Relationship Id="rId29" Type="http://schemas.openxmlformats.org/officeDocument/2006/relationships/image" Target="../media/image40.wmf"/><Relationship Id="rId41" Type="http://schemas.openxmlformats.org/officeDocument/2006/relationships/image" Target="../media/image52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24" Type="http://schemas.openxmlformats.org/officeDocument/2006/relationships/image" Target="../media/image35.wmf"/><Relationship Id="rId32" Type="http://schemas.openxmlformats.org/officeDocument/2006/relationships/image" Target="../media/image43.wmf"/><Relationship Id="rId37" Type="http://schemas.openxmlformats.org/officeDocument/2006/relationships/image" Target="../media/image48.wmf"/><Relationship Id="rId40" Type="http://schemas.openxmlformats.org/officeDocument/2006/relationships/image" Target="../media/image51.wmf"/><Relationship Id="rId45" Type="http://schemas.openxmlformats.org/officeDocument/2006/relationships/image" Target="../media/image56.wmf"/><Relationship Id="rId5" Type="http://schemas.openxmlformats.org/officeDocument/2006/relationships/image" Target="../media/image16.wmf"/><Relationship Id="rId15" Type="http://schemas.openxmlformats.org/officeDocument/2006/relationships/image" Target="../media/image26.wmf"/><Relationship Id="rId23" Type="http://schemas.openxmlformats.org/officeDocument/2006/relationships/image" Target="../media/image34.wmf"/><Relationship Id="rId28" Type="http://schemas.openxmlformats.org/officeDocument/2006/relationships/image" Target="../media/image39.wmf"/><Relationship Id="rId36" Type="http://schemas.openxmlformats.org/officeDocument/2006/relationships/image" Target="../media/image47.wmf"/><Relationship Id="rId10" Type="http://schemas.openxmlformats.org/officeDocument/2006/relationships/image" Target="../media/image21.wmf"/><Relationship Id="rId19" Type="http://schemas.openxmlformats.org/officeDocument/2006/relationships/image" Target="../media/image30.wmf"/><Relationship Id="rId31" Type="http://schemas.openxmlformats.org/officeDocument/2006/relationships/image" Target="../media/image42.wmf"/><Relationship Id="rId44" Type="http://schemas.openxmlformats.org/officeDocument/2006/relationships/image" Target="../media/image55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Relationship Id="rId14" Type="http://schemas.openxmlformats.org/officeDocument/2006/relationships/image" Target="../media/image25.wmf"/><Relationship Id="rId22" Type="http://schemas.openxmlformats.org/officeDocument/2006/relationships/image" Target="../media/image33.wmf"/><Relationship Id="rId27" Type="http://schemas.openxmlformats.org/officeDocument/2006/relationships/image" Target="../media/image38.wmf"/><Relationship Id="rId30" Type="http://schemas.openxmlformats.org/officeDocument/2006/relationships/image" Target="../media/image41.wmf"/><Relationship Id="rId35" Type="http://schemas.openxmlformats.org/officeDocument/2006/relationships/image" Target="../media/image46.wmf"/><Relationship Id="rId43" Type="http://schemas.openxmlformats.org/officeDocument/2006/relationships/image" Target="../media/image54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7.wmf"/><Relationship Id="rId3" Type="http://schemas.openxmlformats.org/officeDocument/2006/relationships/image" Target="../media/image362.wmf"/><Relationship Id="rId7" Type="http://schemas.openxmlformats.org/officeDocument/2006/relationships/image" Target="../media/image366.wmf"/><Relationship Id="rId12" Type="http://schemas.openxmlformats.org/officeDocument/2006/relationships/image" Target="../media/image371.wmf"/><Relationship Id="rId2" Type="http://schemas.openxmlformats.org/officeDocument/2006/relationships/image" Target="../media/image339.wmf"/><Relationship Id="rId1" Type="http://schemas.openxmlformats.org/officeDocument/2006/relationships/image" Target="../media/image361.wmf"/><Relationship Id="rId6" Type="http://schemas.openxmlformats.org/officeDocument/2006/relationships/image" Target="../media/image365.wmf"/><Relationship Id="rId11" Type="http://schemas.openxmlformats.org/officeDocument/2006/relationships/image" Target="../media/image370.wmf"/><Relationship Id="rId5" Type="http://schemas.openxmlformats.org/officeDocument/2006/relationships/image" Target="../media/image364.wmf"/><Relationship Id="rId10" Type="http://schemas.openxmlformats.org/officeDocument/2006/relationships/image" Target="../media/image369.wmf"/><Relationship Id="rId4" Type="http://schemas.openxmlformats.org/officeDocument/2006/relationships/image" Target="../media/image363.wmf"/><Relationship Id="rId9" Type="http://schemas.openxmlformats.org/officeDocument/2006/relationships/image" Target="../media/image368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8.wmf"/><Relationship Id="rId3" Type="http://schemas.openxmlformats.org/officeDocument/2006/relationships/image" Target="../media/image373.wmf"/><Relationship Id="rId7" Type="http://schemas.openxmlformats.org/officeDocument/2006/relationships/image" Target="../media/image377.wmf"/><Relationship Id="rId2" Type="http://schemas.openxmlformats.org/officeDocument/2006/relationships/image" Target="../media/image339.wmf"/><Relationship Id="rId1" Type="http://schemas.openxmlformats.org/officeDocument/2006/relationships/image" Target="../media/image372.wmf"/><Relationship Id="rId6" Type="http://schemas.openxmlformats.org/officeDocument/2006/relationships/image" Target="../media/image376.wmf"/><Relationship Id="rId5" Type="http://schemas.openxmlformats.org/officeDocument/2006/relationships/image" Target="../media/image375.wmf"/><Relationship Id="rId4" Type="http://schemas.openxmlformats.org/officeDocument/2006/relationships/image" Target="../media/image374.wmf"/><Relationship Id="rId9" Type="http://schemas.openxmlformats.org/officeDocument/2006/relationships/image" Target="../media/image379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6.wmf"/><Relationship Id="rId13" Type="http://schemas.openxmlformats.org/officeDocument/2006/relationships/image" Target="../media/image391.wmf"/><Relationship Id="rId3" Type="http://schemas.openxmlformats.org/officeDocument/2006/relationships/image" Target="../media/image381.wmf"/><Relationship Id="rId7" Type="http://schemas.openxmlformats.org/officeDocument/2006/relationships/image" Target="../media/image385.wmf"/><Relationship Id="rId12" Type="http://schemas.openxmlformats.org/officeDocument/2006/relationships/image" Target="../media/image390.wmf"/><Relationship Id="rId2" Type="http://schemas.openxmlformats.org/officeDocument/2006/relationships/image" Target="../media/image380.wmf"/><Relationship Id="rId16" Type="http://schemas.openxmlformats.org/officeDocument/2006/relationships/image" Target="../media/image394.wmf"/><Relationship Id="rId1" Type="http://schemas.openxmlformats.org/officeDocument/2006/relationships/image" Target="../media/image338.wmf"/><Relationship Id="rId6" Type="http://schemas.openxmlformats.org/officeDocument/2006/relationships/image" Target="../media/image384.wmf"/><Relationship Id="rId11" Type="http://schemas.openxmlformats.org/officeDocument/2006/relationships/image" Target="../media/image389.wmf"/><Relationship Id="rId5" Type="http://schemas.openxmlformats.org/officeDocument/2006/relationships/image" Target="../media/image383.wmf"/><Relationship Id="rId15" Type="http://schemas.openxmlformats.org/officeDocument/2006/relationships/image" Target="../media/image393.wmf"/><Relationship Id="rId10" Type="http://schemas.openxmlformats.org/officeDocument/2006/relationships/image" Target="../media/image388.wmf"/><Relationship Id="rId4" Type="http://schemas.openxmlformats.org/officeDocument/2006/relationships/image" Target="../media/image382.wmf"/><Relationship Id="rId9" Type="http://schemas.openxmlformats.org/officeDocument/2006/relationships/image" Target="../media/image387.wmf"/><Relationship Id="rId14" Type="http://schemas.openxmlformats.org/officeDocument/2006/relationships/image" Target="../media/image39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60.wmf"/><Relationship Id="rId18" Type="http://schemas.openxmlformats.org/officeDocument/2006/relationships/image" Target="../media/image65.wmf"/><Relationship Id="rId26" Type="http://schemas.openxmlformats.org/officeDocument/2006/relationships/image" Target="../media/image37.wmf"/><Relationship Id="rId39" Type="http://schemas.openxmlformats.org/officeDocument/2006/relationships/image" Target="../media/image80.wmf"/><Relationship Id="rId3" Type="http://schemas.openxmlformats.org/officeDocument/2006/relationships/image" Target="../media/image14.wmf"/><Relationship Id="rId21" Type="http://schemas.openxmlformats.org/officeDocument/2006/relationships/image" Target="../media/image68.wmf"/><Relationship Id="rId34" Type="http://schemas.openxmlformats.org/officeDocument/2006/relationships/image" Target="../media/image75.wmf"/><Relationship Id="rId42" Type="http://schemas.openxmlformats.org/officeDocument/2006/relationships/image" Target="../media/image83.wmf"/><Relationship Id="rId7" Type="http://schemas.openxmlformats.org/officeDocument/2006/relationships/image" Target="../media/image18.wmf"/><Relationship Id="rId12" Type="http://schemas.openxmlformats.org/officeDocument/2006/relationships/image" Target="../media/image59.wmf"/><Relationship Id="rId17" Type="http://schemas.openxmlformats.org/officeDocument/2006/relationships/image" Target="../media/image64.wmf"/><Relationship Id="rId25" Type="http://schemas.openxmlformats.org/officeDocument/2006/relationships/image" Target="../media/image36.wmf"/><Relationship Id="rId33" Type="http://schemas.openxmlformats.org/officeDocument/2006/relationships/image" Target="../media/image74.wmf"/><Relationship Id="rId38" Type="http://schemas.openxmlformats.org/officeDocument/2006/relationships/image" Target="../media/image79.wmf"/><Relationship Id="rId2" Type="http://schemas.openxmlformats.org/officeDocument/2006/relationships/image" Target="../media/image13.wmf"/><Relationship Id="rId16" Type="http://schemas.openxmlformats.org/officeDocument/2006/relationships/image" Target="../media/image63.wmf"/><Relationship Id="rId20" Type="http://schemas.openxmlformats.org/officeDocument/2006/relationships/image" Target="../media/image67.wmf"/><Relationship Id="rId29" Type="http://schemas.openxmlformats.org/officeDocument/2006/relationships/image" Target="../media/image71.wmf"/><Relationship Id="rId41" Type="http://schemas.openxmlformats.org/officeDocument/2006/relationships/image" Target="../media/image82.wmf"/><Relationship Id="rId1" Type="http://schemas.openxmlformats.org/officeDocument/2006/relationships/image" Target="../media/image57.wmf"/><Relationship Id="rId6" Type="http://schemas.openxmlformats.org/officeDocument/2006/relationships/image" Target="../media/image17.wmf"/><Relationship Id="rId11" Type="http://schemas.openxmlformats.org/officeDocument/2006/relationships/image" Target="../media/image58.wmf"/><Relationship Id="rId24" Type="http://schemas.openxmlformats.org/officeDocument/2006/relationships/image" Target="../media/image35.wmf"/><Relationship Id="rId32" Type="http://schemas.openxmlformats.org/officeDocument/2006/relationships/image" Target="../media/image44.wmf"/><Relationship Id="rId37" Type="http://schemas.openxmlformats.org/officeDocument/2006/relationships/image" Target="../media/image78.wmf"/><Relationship Id="rId40" Type="http://schemas.openxmlformats.org/officeDocument/2006/relationships/image" Target="../media/image81.wmf"/><Relationship Id="rId5" Type="http://schemas.openxmlformats.org/officeDocument/2006/relationships/image" Target="../media/image16.wmf"/><Relationship Id="rId15" Type="http://schemas.openxmlformats.org/officeDocument/2006/relationships/image" Target="../media/image62.wmf"/><Relationship Id="rId23" Type="http://schemas.openxmlformats.org/officeDocument/2006/relationships/image" Target="../media/image70.wmf"/><Relationship Id="rId28" Type="http://schemas.openxmlformats.org/officeDocument/2006/relationships/image" Target="../media/image40.wmf"/><Relationship Id="rId36" Type="http://schemas.openxmlformats.org/officeDocument/2006/relationships/image" Target="../media/image77.wmf"/><Relationship Id="rId10" Type="http://schemas.openxmlformats.org/officeDocument/2006/relationships/image" Target="../media/image21.wmf"/><Relationship Id="rId19" Type="http://schemas.openxmlformats.org/officeDocument/2006/relationships/image" Target="../media/image66.wmf"/><Relationship Id="rId31" Type="http://schemas.openxmlformats.org/officeDocument/2006/relationships/image" Target="../media/image73.wmf"/><Relationship Id="rId44" Type="http://schemas.openxmlformats.org/officeDocument/2006/relationships/image" Target="../media/image85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Relationship Id="rId14" Type="http://schemas.openxmlformats.org/officeDocument/2006/relationships/image" Target="../media/image61.wmf"/><Relationship Id="rId22" Type="http://schemas.openxmlformats.org/officeDocument/2006/relationships/image" Target="../media/image69.wmf"/><Relationship Id="rId27" Type="http://schemas.openxmlformats.org/officeDocument/2006/relationships/image" Target="../media/image38.wmf"/><Relationship Id="rId30" Type="http://schemas.openxmlformats.org/officeDocument/2006/relationships/image" Target="../media/image72.wmf"/><Relationship Id="rId35" Type="http://schemas.openxmlformats.org/officeDocument/2006/relationships/image" Target="../media/image76.wmf"/><Relationship Id="rId43" Type="http://schemas.openxmlformats.org/officeDocument/2006/relationships/image" Target="../media/image8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18" Type="http://schemas.openxmlformats.org/officeDocument/2006/relationships/image" Target="../media/image103.wmf"/><Relationship Id="rId26" Type="http://schemas.openxmlformats.org/officeDocument/2006/relationships/image" Target="../media/image111.wmf"/><Relationship Id="rId3" Type="http://schemas.openxmlformats.org/officeDocument/2006/relationships/image" Target="../media/image88.wmf"/><Relationship Id="rId21" Type="http://schemas.openxmlformats.org/officeDocument/2006/relationships/image" Target="../media/image106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17" Type="http://schemas.openxmlformats.org/officeDocument/2006/relationships/image" Target="../media/image102.wmf"/><Relationship Id="rId25" Type="http://schemas.openxmlformats.org/officeDocument/2006/relationships/image" Target="../media/image110.wmf"/><Relationship Id="rId2" Type="http://schemas.openxmlformats.org/officeDocument/2006/relationships/image" Target="../media/image87.wmf"/><Relationship Id="rId16" Type="http://schemas.openxmlformats.org/officeDocument/2006/relationships/image" Target="../media/image101.wmf"/><Relationship Id="rId20" Type="http://schemas.openxmlformats.org/officeDocument/2006/relationships/image" Target="../media/image105.wmf"/><Relationship Id="rId29" Type="http://schemas.openxmlformats.org/officeDocument/2006/relationships/image" Target="../media/image114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24" Type="http://schemas.openxmlformats.org/officeDocument/2006/relationships/image" Target="../media/image109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23" Type="http://schemas.openxmlformats.org/officeDocument/2006/relationships/image" Target="../media/image108.wmf"/><Relationship Id="rId28" Type="http://schemas.openxmlformats.org/officeDocument/2006/relationships/image" Target="../media/image113.wmf"/><Relationship Id="rId10" Type="http://schemas.openxmlformats.org/officeDocument/2006/relationships/image" Target="../media/image95.wmf"/><Relationship Id="rId19" Type="http://schemas.openxmlformats.org/officeDocument/2006/relationships/image" Target="../media/image104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Relationship Id="rId22" Type="http://schemas.openxmlformats.org/officeDocument/2006/relationships/image" Target="../media/image107.wmf"/><Relationship Id="rId27" Type="http://schemas.openxmlformats.org/officeDocument/2006/relationships/image" Target="../media/image112.wmf"/><Relationship Id="rId30" Type="http://schemas.openxmlformats.org/officeDocument/2006/relationships/image" Target="../media/image11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10" Type="http://schemas.openxmlformats.org/officeDocument/2006/relationships/image" Target="../media/image125.wmf"/><Relationship Id="rId4" Type="http://schemas.openxmlformats.org/officeDocument/2006/relationships/image" Target="../media/image119.wmf"/><Relationship Id="rId9" Type="http://schemas.openxmlformats.org/officeDocument/2006/relationships/image" Target="../media/image12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13" Type="http://schemas.openxmlformats.org/officeDocument/2006/relationships/image" Target="../media/image138.wmf"/><Relationship Id="rId18" Type="http://schemas.openxmlformats.org/officeDocument/2006/relationships/image" Target="../media/image142.wmf"/><Relationship Id="rId3" Type="http://schemas.openxmlformats.org/officeDocument/2006/relationships/image" Target="../media/image128.wmf"/><Relationship Id="rId7" Type="http://schemas.openxmlformats.org/officeDocument/2006/relationships/image" Target="../media/image132.wmf"/><Relationship Id="rId12" Type="http://schemas.openxmlformats.org/officeDocument/2006/relationships/image" Target="../media/image137.wmf"/><Relationship Id="rId17" Type="http://schemas.openxmlformats.org/officeDocument/2006/relationships/image" Target="../media/image141.wmf"/><Relationship Id="rId2" Type="http://schemas.openxmlformats.org/officeDocument/2006/relationships/image" Target="../media/image127.wmf"/><Relationship Id="rId16" Type="http://schemas.openxmlformats.org/officeDocument/2006/relationships/image" Target="../media/image140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11" Type="http://schemas.openxmlformats.org/officeDocument/2006/relationships/image" Target="../media/image136.wmf"/><Relationship Id="rId5" Type="http://schemas.openxmlformats.org/officeDocument/2006/relationships/image" Target="../media/image130.wmf"/><Relationship Id="rId15" Type="http://schemas.openxmlformats.org/officeDocument/2006/relationships/image" Target="../media/image139.wmf"/><Relationship Id="rId10" Type="http://schemas.openxmlformats.org/officeDocument/2006/relationships/image" Target="../media/image135.wmf"/><Relationship Id="rId4" Type="http://schemas.openxmlformats.org/officeDocument/2006/relationships/image" Target="../media/image129.wmf"/><Relationship Id="rId9" Type="http://schemas.openxmlformats.org/officeDocument/2006/relationships/image" Target="../media/image134.wmf"/><Relationship Id="rId14" Type="http://schemas.openxmlformats.org/officeDocument/2006/relationships/image" Target="../media/image12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wmf"/><Relationship Id="rId13" Type="http://schemas.openxmlformats.org/officeDocument/2006/relationships/image" Target="../media/image155.wmf"/><Relationship Id="rId18" Type="http://schemas.openxmlformats.org/officeDocument/2006/relationships/image" Target="../media/image160.wmf"/><Relationship Id="rId3" Type="http://schemas.openxmlformats.org/officeDocument/2006/relationships/image" Target="../media/image145.wmf"/><Relationship Id="rId7" Type="http://schemas.openxmlformats.org/officeDocument/2006/relationships/image" Target="../media/image149.wmf"/><Relationship Id="rId12" Type="http://schemas.openxmlformats.org/officeDocument/2006/relationships/image" Target="../media/image154.wmf"/><Relationship Id="rId17" Type="http://schemas.openxmlformats.org/officeDocument/2006/relationships/image" Target="../media/image159.wmf"/><Relationship Id="rId2" Type="http://schemas.openxmlformats.org/officeDocument/2006/relationships/image" Target="../media/image144.wmf"/><Relationship Id="rId16" Type="http://schemas.openxmlformats.org/officeDocument/2006/relationships/image" Target="../media/image158.wmf"/><Relationship Id="rId1" Type="http://schemas.openxmlformats.org/officeDocument/2006/relationships/image" Target="../media/image143.wmf"/><Relationship Id="rId6" Type="http://schemas.openxmlformats.org/officeDocument/2006/relationships/image" Target="../media/image148.wmf"/><Relationship Id="rId11" Type="http://schemas.openxmlformats.org/officeDocument/2006/relationships/image" Target="../media/image153.wmf"/><Relationship Id="rId5" Type="http://schemas.openxmlformats.org/officeDocument/2006/relationships/image" Target="../media/image147.wmf"/><Relationship Id="rId15" Type="http://schemas.openxmlformats.org/officeDocument/2006/relationships/image" Target="../media/image157.wmf"/><Relationship Id="rId10" Type="http://schemas.openxmlformats.org/officeDocument/2006/relationships/image" Target="../media/image152.wmf"/><Relationship Id="rId19" Type="http://schemas.openxmlformats.org/officeDocument/2006/relationships/image" Target="../media/image161.wmf"/><Relationship Id="rId4" Type="http://schemas.openxmlformats.org/officeDocument/2006/relationships/image" Target="../media/image146.wmf"/><Relationship Id="rId9" Type="http://schemas.openxmlformats.org/officeDocument/2006/relationships/image" Target="../media/image151.wmf"/><Relationship Id="rId14" Type="http://schemas.openxmlformats.org/officeDocument/2006/relationships/image" Target="../media/image15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13" Type="http://schemas.openxmlformats.org/officeDocument/2006/relationships/image" Target="../media/image174.wmf"/><Relationship Id="rId3" Type="http://schemas.openxmlformats.org/officeDocument/2006/relationships/image" Target="../media/image164.wmf"/><Relationship Id="rId7" Type="http://schemas.openxmlformats.org/officeDocument/2006/relationships/image" Target="../media/image168.wmf"/><Relationship Id="rId12" Type="http://schemas.openxmlformats.org/officeDocument/2006/relationships/image" Target="../media/image173.wmf"/><Relationship Id="rId2" Type="http://schemas.openxmlformats.org/officeDocument/2006/relationships/image" Target="../media/image163.wmf"/><Relationship Id="rId16" Type="http://schemas.openxmlformats.org/officeDocument/2006/relationships/image" Target="../media/image177.wmf"/><Relationship Id="rId1" Type="http://schemas.openxmlformats.org/officeDocument/2006/relationships/image" Target="../media/image162.wmf"/><Relationship Id="rId6" Type="http://schemas.openxmlformats.org/officeDocument/2006/relationships/image" Target="../media/image167.wmf"/><Relationship Id="rId11" Type="http://schemas.openxmlformats.org/officeDocument/2006/relationships/image" Target="../media/image172.wmf"/><Relationship Id="rId5" Type="http://schemas.openxmlformats.org/officeDocument/2006/relationships/image" Target="../media/image166.wmf"/><Relationship Id="rId15" Type="http://schemas.openxmlformats.org/officeDocument/2006/relationships/image" Target="../media/image176.wmf"/><Relationship Id="rId10" Type="http://schemas.openxmlformats.org/officeDocument/2006/relationships/image" Target="../media/image171.wmf"/><Relationship Id="rId4" Type="http://schemas.openxmlformats.org/officeDocument/2006/relationships/image" Target="../media/image165.wmf"/><Relationship Id="rId9" Type="http://schemas.openxmlformats.org/officeDocument/2006/relationships/image" Target="../media/image170.wmf"/><Relationship Id="rId14" Type="http://schemas.openxmlformats.org/officeDocument/2006/relationships/image" Target="../media/image17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5.wmf"/><Relationship Id="rId13" Type="http://schemas.openxmlformats.org/officeDocument/2006/relationships/image" Target="../media/image190.wmf"/><Relationship Id="rId3" Type="http://schemas.openxmlformats.org/officeDocument/2006/relationships/image" Target="../media/image180.wmf"/><Relationship Id="rId7" Type="http://schemas.openxmlformats.org/officeDocument/2006/relationships/image" Target="../media/image184.wmf"/><Relationship Id="rId12" Type="http://schemas.openxmlformats.org/officeDocument/2006/relationships/image" Target="../media/image189.wmf"/><Relationship Id="rId2" Type="http://schemas.openxmlformats.org/officeDocument/2006/relationships/image" Target="../media/image179.wmf"/><Relationship Id="rId1" Type="http://schemas.openxmlformats.org/officeDocument/2006/relationships/image" Target="../media/image178.wmf"/><Relationship Id="rId6" Type="http://schemas.openxmlformats.org/officeDocument/2006/relationships/image" Target="../media/image183.wmf"/><Relationship Id="rId11" Type="http://schemas.openxmlformats.org/officeDocument/2006/relationships/image" Target="../media/image188.wmf"/><Relationship Id="rId5" Type="http://schemas.openxmlformats.org/officeDocument/2006/relationships/image" Target="../media/image182.wmf"/><Relationship Id="rId10" Type="http://schemas.openxmlformats.org/officeDocument/2006/relationships/image" Target="../media/image187.wmf"/><Relationship Id="rId4" Type="http://schemas.openxmlformats.org/officeDocument/2006/relationships/image" Target="../media/image181.wmf"/><Relationship Id="rId9" Type="http://schemas.openxmlformats.org/officeDocument/2006/relationships/image" Target="../media/image186.wmf"/><Relationship Id="rId14" Type="http://schemas.openxmlformats.org/officeDocument/2006/relationships/image" Target="../media/image19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3BC15-3BFD-4DE5-965E-24ECAB23C2F7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C991B-00A4-47A3-BD23-30014C3AAD6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537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C991B-00A4-47A3-BD23-30014C3AAD6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3837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BE0F77-B447-471F-A76A-4636579AF1A3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5F5E170-BFB5-4F0F-8251-075E87B82B2B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71915A-B94C-4DA3-831F-F420A0FDB75F}" type="slidenum">
              <a:rPr lang="en-CA" smtClean="0"/>
              <a:pPr eaLnBrk="1" hangingPunct="1"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418950-ABF3-4180-A157-E60B5699CB41}" type="slidenum">
              <a:rPr lang="en-CA" smtClean="0"/>
              <a:pPr eaLnBrk="1" hangingPunct="1"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EBEFCD-DFFC-4924-AEB1-9CB82BD21506}" type="slidenum">
              <a:rPr lang="en-CA" smtClean="0"/>
              <a:pPr eaLnBrk="1" hangingPunct="1"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E10A77-EBEA-44CF-B9DE-59FBAFDA1CD5}" type="slidenum">
              <a:rPr lang="en-CA" smtClean="0"/>
              <a:pPr eaLnBrk="1" hangingPunct="1"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D66A137-C2D0-4C3B-B25E-B61B2EEBAE2F}" type="slidenum">
              <a:rPr lang="en-CA" smtClean="0"/>
              <a:pPr eaLnBrk="1" hangingPunct="1"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3D2DA9-7073-4055-BB6B-27713B19FF3D}" type="slidenum">
              <a:rPr lang="en-CA" smtClean="0"/>
              <a:pPr eaLnBrk="1" hangingPunct="1"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49D183-EFB5-4FF6-AE31-D7A24FE2BFF0}" type="slidenum">
              <a:rPr lang="en-CA" smtClean="0"/>
              <a:pPr eaLnBrk="1" hangingPunct="1"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49D183-EFB5-4FF6-AE31-D7A24FE2BFF0}" type="slidenum">
              <a:rPr lang="en-CA" smtClean="0"/>
              <a:pPr eaLnBrk="1" hangingPunct="1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2300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5986B8-E2B0-45DC-B337-249C155ACCA0}" type="slidenum">
              <a:rPr lang="en-CA" smtClean="0"/>
              <a:pPr eaLnBrk="1" hangingPunct="1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49D183-EFB5-4FF6-AE31-D7A24FE2BFF0}" type="slidenum">
              <a:rPr lang="en-CA" smtClean="0"/>
              <a:pPr eaLnBrk="1" hangingPunct="1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83231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49D183-EFB5-4FF6-AE31-D7A24FE2BFF0}" type="slidenum">
              <a:rPr lang="en-CA" smtClean="0"/>
              <a:pPr eaLnBrk="1" hangingPunct="1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745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AE94C2C-3D35-4013-BF30-A1D445BA09D0}" type="slidenum">
              <a:rPr lang="en-CA" smtClean="0"/>
              <a:pPr eaLnBrk="1" hangingPunct="1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456629-0455-4FC7-ACA0-06182D2BADE0}" type="slidenum">
              <a:rPr lang="en-CA" smtClean="0"/>
              <a:pPr eaLnBrk="1" hangingPunct="1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68BBA1-F42B-467F-8C35-603D7AC2C0A1}" type="slidenum">
              <a:rPr lang="en-CA" smtClean="0"/>
              <a:pPr eaLnBrk="1" hangingPunct="1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50CD1EE-6278-4788-A809-9FEE180DE366}" type="slidenum">
              <a:rPr lang="en-CA" smtClean="0"/>
              <a:pPr eaLnBrk="1" hangingPunct="1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83DBE1-A77F-4404-8B50-8B6FC5E075DA}" type="slidenum">
              <a:rPr lang="en-CA" smtClean="0"/>
              <a:pPr eaLnBrk="1" hangingPunct="1"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FD59ACC-2F10-4D21-B1E0-FB192D1CB9B2}" type="slidenum">
              <a:rPr lang="en-CA" smtClean="0"/>
              <a:pPr eaLnBrk="1" hangingPunct="1"/>
              <a:t>9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F0C427-BA89-4F7E-A52C-F1C6BE68E860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2018-06-11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6.bin"/><Relationship Id="rId13" Type="http://schemas.openxmlformats.org/officeDocument/2006/relationships/image" Target="../media/image182.wmf"/><Relationship Id="rId18" Type="http://schemas.openxmlformats.org/officeDocument/2006/relationships/oleObject" Target="../embeddings/oleObject201.bin"/><Relationship Id="rId26" Type="http://schemas.openxmlformats.org/officeDocument/2006/relationships/oleObject" Target="../embeddings/oleObject205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186.wmf"/><Relationship Id="rId7" Type="http://schemas.openxmlformats.org/officeDocument/2006/relationships/image" Target="../media/image179.wmf"/><Relationship Id="rId12" Type="http://schemas.openxmlformats.org/officeDocument/2006/relationships/oleObject" Target="../embeddings/oleObject198.bin"/><Relationship Id="rId17" Type="http://schemas.openxmlformats.org/officeDocument/2006/relationships/image" Target="../media/image184.wmf"/><Relationship Id="rId25" Type="http://schemas.openxmlformats.org/officeDocument/2006/relationships/image" Target="../media/image18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0.bin"/><Relationship Id="rId20" Type="http://schemas.openxmlformats.org/officeDocument/2006/relationships/oleObject" Target="../embeddings/oleObject202.bin"/><Relationship Id="rId29" Type="http://schemas.openxmlformats.org/officeDocument/2006/relationships/image" Target="../media/image190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5.bin"/><Relationship Id="rId11" Type="http://schemas.openxmlformats.org/officeDocument/2006/relationships/image" Target="../media/image181.wmf"/><Relationship Id="rId24" Type="http://schemas.openxmlformats.org/officeDocument/2006/relationships/oleObject" Target="../embeddings/oleObject204.bin"/><Relationship Id="rId5" Type="http://schemas.openxmlformats.org/officeDocument/2006/relationships/image" Target="../media/image178.wmf"/><Relationship Id="rId15" Type="http://schemas.openxmlformats.org/officeDocument/2006/relationships/image" Target="../media/image183.wmf"/><Relationship Id="rId23" Type="http://schemas.openxmlformats.org/officeDocument/2006/relationships/image" Target="../media/image187.wmf"/><Relationship Id="rId28" Type="http://schemas.openxmlformats.org/officeDocument/2006/relationships/oleObject" Target="../embeddings/oleObject206.bin"/><Relationship Id="rId10" Type="http://schemas.openxmlformats.org/officeDocument/2006/relationships/oleObject" Target="../embeddings/oleObject197.bin"/><Relationship Id="rId19" Type="http://schemas.openxmlformats.org/officeDocument/2006/relationships/image" Target="../media/image185.wmf"/><Relationship Id="rId31" Type="http://schemas.openxmlformats.org/officeDocument/2006/relationships/image" Target="../media/image191.wmf"/><Relationship Id="rId4" Type="http://schemas.openxmlformats.org/officeDocument/2006/relationships/oleObject" Target="../embeddings/oleObject194.bin"/><Relationship Id="rId9" Type="http://schemas.openxmlformats.org/officeDocument/2006/relationships/image" Target="../media/image180.wmf"/><Relationship Id="rId14" Type="http://schemas.openxmlformats.org/officeDocument/2006/relationships/oleObject" Target="../embeddings/oleObject199.bin"/><Relationship Id="rId22" Type="http://schemas.openxmlformats.org/officeDocument/2006/relationships/oleObject" Target="../embeddings/oleObject203.bin"/><Relationship Id="rId27" Type="http://schemas.openxmlformats.org/officeDocument/2006/relationships/image" Target="../media/image189.wmf"/><Relationship Id="rId30" Type="http://schemas.openxmlformats.org/officeDocument/2006/relationships/oleObject" Target="../embeddings/oleObject20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0.bin"/><Relationship Id="rId13" Type="http://schemas.openxmlformats.org/officeDocument/2006/relationships/image" Target="../media/image196.wmf"/><Relationship Id="rId18" Type="http://schemas.openxmlformats.org/officeDocument/2006/relationships/oleObject" Target="../embeddings/oleObject215.bin"/><Relationship Id="rId26" Type="http://schemas.openxmlformats.org/officeDocument/2006/relationships/oleObject" Target="../embeddings/oleObject219.bin"/><Relationship Id="rId39" Type="http://schemas.openxmlformats.org/officeDocument/2006/relationships/image" Target="../media/image188.wmf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200.wmf"/><Relationship Id="rId34" Type="http://schemas.openxmlformats.org/officeDocument/2006/relationships/oleObject" Target="../embeddings/oleObject223.bin"/><Relationship Id="rId42" Type="http://schemas.openxmlformats.org/officeDocument/2006/relationships/oleObject" Target="../embeddings/oleObject227.bin"/><Relationship Id="rId7" Type="http://schemas.openxmlformats.org/officeDocument/2006/relationships/image" Target="../media/image193.wmf"/><Relationship Id="rId12" Type="http://schemas.openxmlformats.org/officeDocument/2006/relationships/oleObject" Target="../embeddings/oleObject212.bin"/><Relationship Id="rId17" Type="http://schemas.openxmlformats.org/officeDocument/2006/relationships/image" Target="../media/image198.wmf"/><Relationship Id="rId25" Type="http://schemas.openxmlformats.org/officeDocument/2006/relationships/image" Target="../media/image202.wmf"/><Relationship Id="rId33" Type="http://schemas.openxmlformats.org/officeDocument/2006/relationships/image" Target="../media/image206.wmf"/><Relationship Id="rId38" Type="http://schemas.openxmlformats.org/officeDocument/2006/relationships/oleObject" Target="../embeddings/oleObject22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4.bin"/><Relationship Id="rId20" Type="http://schemas.openxmlformats.org/officeDocument/2006/relationships/oleObject" Target="../embeddings/oleObject216.bin"/><Relationship Id="rId29" Type="http://schemas.openxmlformats.org/officeDocument/2006/relationships/image" Target="../media/image204.wmf"/><Relationship Id="rId41" Type="http://schemas.openxmlformats.org/officeDocument/2006/relationships/image" Target="../media/image189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9.bin"/><Relationship Id="rId11" Type="http://schemas.openxmlformats.org/officeDocument/2006/relationships/image" Target="../media/image195.wmf"/><Relationship Id="rId24" Type="http://schemas.openxmlformats.org/officeDocument/2006/relationships/oleObject" Target="../embeddings/oleObject218.bin"/><Relationship Id="rId32" Type="http://schemas.openxmlformats.org/officeDocument/2006/relationships/oleObject" Target="../embeddings/oleObject222.bin"/><Relationship Id="rId37" Type="http://schemas.openxmlformats.org/officeDocument/2006/relationships/image" Target="../media/image208.wmf"/><Relationship Id="rId40" Type="http://schemas.openxmlformats.org/officeDocument/2006/relationships/oleObject" Target="../embeddings/oleObject226.bin"/><Relationship Id="rId45" Type="http://schemas.openxmlformats.org/officeDocument/2006/relationships/image" Target="../media/image210.wmf"/><Relationship Id="rId5" Type="http://schemas.openxmlformats.org/officeDocument/2006/relationships/image" Target="../media/image192.wmf"/><Relationship Id="rId15" Type="http://schemas.openxmlformats.org/officeDocument/2006/relationships/image" Target="../media/image197.wmf"/><Relationship Id="rId23" Type="http://schemas.openxmlformats.org/officeDocument/2006/relationships/image" Target="../media/image201.wmf"/><Relationship Id="rId28" Type="http://schemas.openxmlformats.org/officeDocument/2006/relationships/oleObject" Target="../embeddings/oleObject220.bin"/><Relationship Id="rId36" Type="http://schemas.openxmlformats.org/officeDocument/2006/relationships/oleObject" Target="../embeddings/oleObject224.bin"/><Relationship Id="rId10" Type="http://schemas.openxmlformats.org/officeDocument/2006/relationships/oleObject" Target="../embeddings/oleObject211.bin"/><Relationship Id="rId19" Type="http://schemas.openxmlformats.org/officeDocument/2006/relationships/image" Target="../media/image199.wmf"/><Relationship Id="rId31" Type="http://schemas.openxmlformats.org/officeDocument/2006/relationships/image" Target="../media/image205.wmf"/><Relationship Id="rId44" Type="http://schemas.openxmlformats.org/officeDocument/2006/relationships/oleObject" Target="../embeddings/oleObject228.bin"/><Relationship Id="rId4" Type="http://schemas.openxmlformats.org/officeDocument/2006/relationships/oleObject" Target="../embeddings/oleObject208.bin"/><Relationship Id="rId9" Type="http://schemas.openxmlformats.org/officeDocument/2006/relationships/image" Target="../media/image194.wmf"/><Relationship Id="rId14" Type="http://schemas.openxmlformats.org/officeDocument/2006/relationships/oleObject" Target="../embeddings/oleObject213.bin"/><Relationship Id="rId22" Type="http://schemas.openxmlformats.org/officeDocument/2006/relationships/oleObject" Target="../embeddings/oleObject217.bin"/><Relationship Id="rId27" Type="http://schemas.openxmlformats.org/officeDocument/2006/relationships/image" Target="../media/image203.wmf"/><Relationship Id="rId30" Type="http://schemas.openxmlformats.org/officeDocument/2006/relationships/oleObject" Target="../embeddings/oleObject221.bin"/><Relationship Id="rId35" Type="http://schemas.openxmlformats.org/officeDocument/2006/relationships/image" Target="../media/image207.wmf"/><Relationship Id="rId43" Type="http://schemas.openxmlformats.org/officeDocument/2006/relationships/image" Target="../media/image20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1.bin"/><Relationship Id="rId13" Type="http://schemas.openxmlformats.org/officeDocument/2006/relationships/image" Target="../media/image214.wmf"/><Relationship Id="rId18" Type="http://schemas.openxmlformats.org/officeDocument/2006/relationships/oleObject" Target="../embeddings/oleObject236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218.wmf"/><Relationship Id="rId7" Type="http://schemas.openxmlformats.org/officeDocument/2006/relationships/image" Target="../media/image193.wmf"/><Relationship Id="rId12" Type="http://schemas.openxmlformats.org/officeDocument/2006/relationships/oleObject" Target="../embeddings/oleObject233.bin"/><Relationship Id="rId17" Type="http://schemas.openxmlformats.org/officeDocument/2006/relationships/image" Target="../media/image216.wmf"/><Relationship Id="rId25" Type="http://schemas.openxmlformats.org/officeDocument/2006/relationships/image" Target="../media/image2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5.bin"/><Relationship Id="rId20" Type="http://schemas.openxmlformats.org/officeDocument/2006/relationships/oleObject" Target="../embeddings/oleObject237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30.bin"/><Relationship Id="rId11" Type="http://schemas.openxmlformats.org/officeDocument/2006/relationships/image" Target="../media/image213.wmf"/><Relationship Id="rId24" Type="http://schemas.openxmlformats.org/officeDocument/2006/relationships/oleObject" Target="../embeddings/oleObject239.bin"/><Relationship Id="rId5" Type="http://schemas.openxmlformats.org/officeDocument/2006/relationships/image" Target="../media/image211.wmf"/><Relationship Id="rId15" Type="http://schemas.openxmlformats.org/officeDocument/2006/relationships/image" Target="../media/image215.wmf"/><Relationship Id="rId23" Type="http://schemas.openxmlformats.org/officeDocument/2006/relationships/image" Target="../media/image219.wmf"/><Relationship Id="rId10" Type="http://schemas.openxmlformats.org/officeDocument/2006/relationships/oleObject" Target="../embeddings/oleObject232.bin"/><Relationship Id="rId19" Type="http://schemas.openxmlformats.org/officeDocument/2006/relationships/image" Target="../media/image217.wmf"/><Relationship Id="rId4" Type="http://schemas.openxmlformats.org/officeDocument/2006/relationships/oleObject" Target="../embeddings/oleObject229.bin"/><Relationship Id="rId9" Type="http://schemas.openxmlformats.org/officeDocument/2006/relationships/image" Target="../media/image212.wmf"/><Relationship Id="rId14" Type="http://schemas.openxmlformats.org/officeDocument/2006/relationships/oleObject" Target="../embeddings/oleObject234.bin"/><Relationship Id="rId22" Type="http://schemas.openxmlformats.org/officeDocument/2006/relationships/oleObject" Target="../embeddings/oleObject23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2.bin"/><Relationship Id="rId13" Type="http://schemas.openxmlformats.org/officeDocument/2006/relationships/image" Target="../media/image224.wmf"/><Relationship Id="rId18" Type="http://schemas.openxmlformats.org/officeDocument/2006/relationships/oleObject" Target="../embeddings/oleObject247.bin"/><Relationship Id="rId26" Type="http://schemas.openxmlformats.org/officeDocument/2006/relationships/oleObject" Target="../embeddings/oleObject251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228.wmf"/><Relationship Id="rId34" Type="http://schemas.openxmlformats.org/officeDocument/2006/relationships/oleObject" Target="../embeddings/oleObject255.bin"/><Relationship Id="rId7" Type="http://schemas.openxmlformats.org/officeDocument/2006/relationships/image" Target="../media/image179.wmf"/><Relationship Id="rId12" Type="http://schemas.openxmlformats.org/officeDocument/2006/relationships/oleObject" Target="../embeddings/oleObject244.bin"/><Relationship Id="rId17" Type="http://schemas.openxmlformats.org/officeDocument/2006/relationships/image" Target="../media/image226.wmf"/><Relationship Id="rId25" Type="http://schemas.openxmlformats.org/officeDocument/2006/relationships/image" Target="../media/image230.wmf"/><Relationship Id="rId33" Type="http://schemas.openxmlformats.org/officeDocument/2006/relationships/image" Target="../media/image2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6.bin"/><Relationship Id="rId20" Type="http://schemas.openxmlformats.org/officeDocument/2006/relationships/oleObject" Target="../embeddings/oleObject248.bin"/><Relationship Id="rId29" Type="http://schemas.openxmlformats.org/officeDocument/2006/relationships/image" Target="../media/image232.wmf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41.bin"/><Relationship Id="rId11" Type="http://schemas.openxmlformats.org/officeDocument/2006/relationships/image" Target="../media/image223.wmf"/><Relationship Id="rId24" Type="http://schemas.openxmlformats.org/officeDocument/2006/relationships/oleObject" Target="../embeddings/oleObject250.bin"/><Relationship Id="rId32" Type="http://schemas.openxmlformats.org/officeDocument/2006/relationships/oleObject" Target="../embeddings/oleObject254.bin"/><Relationship Id="rId37" Type="http://schemas.openxmlformats.org/officeDocument/2006/relationships/image" Target="../media/image219.wmf"/><Relationship Id="rId5" Type="http://schemas.openxmlformats.org/officeDocument/2006/relationships/image" Target="../media/image221.wmf"/><Relationship Id="rId15" Type="http://schemas.openxmlformats.org/officeDocument/2006/relationships/image" Target="../media/image225.wmf"/><Relationship Id="rId23" Type="http://schemas.openxmlformats.org/officeDocument/2006/relationships/image" Target="../media/image229.wmf"/><Relationship Id="rId28" Type="http://schemas.openxmlformats.org/officeDocument/2006/relationships/oleObject" Target="../embeddings/oleObject252.bin"/><Relationship Id="rId36" Type="http://schemas.openxmlformats.org/officeDocument/2006/relationships/oleObject" Target="../embeddings/oleObject256.bin"/><Relationship Id="rId10" Type="http://schemas.openxmlformats.org/officeDocument/2006/relationships/oleObject" Target="../embeddings/oleObject243.bin"/><Relationship Id="rId19" Type="http://schemas.openxmlformats.org/officeDocument/2006/relationships/image" Target="../media/image227.wmf"/><Relationship Id="rId31" Type="http://schemas.openxmlformats.org/officeDocument/2006/relationships/image" Target="../media/image233.wmf"/><Relationship Id="rId4" Type="http://schemas.openxmlformats.org/officeDocument/2006/relationships/oleObject" Target="../embeddings/oleObject240.bin"/><Relationship Id="rId9" Type="http://schemas.openxmlformats.org/officeDocument/2006/relationships/image" Target="../media/image222.wmf"/><Relationship Id="rId14" Type="http://schemas.openxmlformats.org/officeDocument/2006/relationships/oleObject" Target="../embeddings/oleObject245.bin"/><Relationship Id="rId22" Type="http://schemas.openxmlformats.org/officeDocument/2006/relationships/oleObject" Target="../embeddings/oleObject249.bin"/><Relationship Id="rId27" Type="http://schemas.openxmlformats.org/officeDocument/2006/relationships/image" Target="../media/image231.wmf"/><Relationship Id="rId30" Type="http://schemas.openxmlformats.org/officeDocument/2006/relationships/oleObject" Target="../embeddings/oleObject253.bin"/><Relationship Id="rId35" Type="http://schemas.openxmlformats.org/officeDocument/2006/relationships/image" Target="../media/image235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0.wmf"/><Relationship Id="rId18" Type="http://schemas.openxmlformats.org/officeDocument/2006/relationships/oleObject" Target="../embeddings/oleObject264.bin"/><Relationship Id="rId26" Type="http://schemas.openxmlformats.org/officeDocument/2006/relationships/oleObject" Target="../embeddings/oleObject268.bin"/><Relationship Id="rId39" Type="http://schemas.openxmlformats.org/officeDocument/2006/relationships/image" Target="../media/image253.wmf"/><Relationship Id="rId21" Type="http://schemas.openxmlformats.org/officeDocument/2006/relationships/image" Target="../media/image244.wmf"/><Relationship Id="rId34" Type="http://schemas.openxmlformats.org/officeDocument/2006/relationships/oleObject" Target="../embeddings/oleObject272.bin"/><Relationship Id="rId42" Type="http://schemas.openxmlformats.org/officeDocument/2006/relationships/oleObject" Target="../embeddings/oleObject276.bin"/><Relationship Id="rId47" Type="http://schemas.openxmlformats.org/officeDocument/2006/relationships/image" Target="../media/image257.wmf"/><Relationship Id="rId50" Type="http://schemas.openxmlformats.org/officeDocument/2006/relationships/oleObject" Target="../embeddings/oleObject280.bin"/><Relationship Id="rId55" Type="http://schemas.openxmlformats.org/officeDocument/2006/relationships/image" Target="../media/image261.wmf"/><Relationship Id="rId63" Type="http://schemas.openxmlformats.org/officeDocument/2006/relationships/oleObject" Target="../embeddings/oleObject287.bin"/><Relationship Id="rId68" Type="http://schemas.openxmlformats.org/officeDocument/2006/relationships/image" Target="../media/image267.wmf"/><Relationship Id="rId7" Type="http://schemas.openxmlformats.org/officeDocument/2006/relationships/image" Target="../media/image2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3.bin"/><Relationship Id="rId29" Type="http://schemas.openxmlformats.org/officeDocument/2006/relationships/image" Target="../media/image248.wmf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58.bin"/><Relationship Id="rId11" Type="http://schemas.openxmlformats.org/officeDocument/2006/relationships/image" Target="../media/image239.wmf"/><Relationship Id="rId24" Type="http://schemas.openxmlformats.org/officeDocument/2006/relationships/oleObject" Target="../embeddings/oleObject267.bin"/><Relationship Id="rId32" Type="http://schemas.openxmlformats.org/officeDocument/2006/relationships/oleObject" Target="../embeddings/oleObject271.bin"/><Relationship Id="rId37" Type="http://schemas.openxmlformats.org/officeDocument/2006/relationships/image" Target="../media/image252.wmf"/><Relationship Id="rId40" Type="http://schemas.openxmlformats.org/officeDocument/2006/relationships/oleObject" Target="../embeddings/oleObject275.bin"/><Relationship Id="rId45" Type="http://schemas.openxmlformats.org/officeDocument/2006/relationships/image" Target="../media/image256.wmf"/><Relationship Id="rId53" Type="http://schemas.openxmlformats.org/officeDocument/2006/relationships/image" Target="../media/image260.wmf"/><Relationship Id="rId58" Type="http://schemas.openxmlformats.org/officeDocument/2006/relationships/oleObject" Target="../embeddings/oleObject284.bin"/><Relationship Id="rId66" Type="http://schemas.openxmlformats.org/officeDocument/2006/relationships/image" Target="../media/image266.wmf"/><Relationship Id="rId5" Type="http://schemas.openxmlformats.org/officeDocument/2006/relationships/image" Target="../media/image236.wmf"/><Relationship Id="rId15" Type="http://schemas.openxmlformats.org/officeDocument/2006/relationships/image" Target="../media/image241.wmf"/><Relationship Id="rId23" Type="http://schemas.openxmlformats.org/officeDocument/2006/relationships/image" Target="../media/image245.wmf"/><Relationship Id="rId28" Type="http://schemas.openxmlformats.org/officeDocument/2006/relationships/oleObject" Target="../embeddings/oleObject269.bin"/><Relationship Id="rId36" Type="http://schemas.openxmlformats.org/officeDocument/2006/relationships/oleObject" Target="../embeddings/oleObject273.bin"/><Relationship Id="rId49" Type="http://schemas.openxmlformats.org/officeDocument/2006/relationships/image" Target="../media/image258.wmf"/><Relationship Id="rId57" Type="http://schemas.openxmlformats.org/officeDocument/2006/relationships/image" Target="../media/image262.wmf"/><Relationship Id="rId61" Type="http://schemas.openxmlformats.org/officeDocument/2006/relationships/oleObject" Target="../embeddings/oleObject286.bin"/><Relationship Id="rId10" Type="http://schemas.openxmlformats.org/officeDocument/2006/relationships/oleObject" Target="../embeddings/oleObject260.bin"/><Relationship Id="rId19" Type="http://schemas.openxmlformats.org/officeDocument/2006/relationships/image" Target="../media/image243.wmf"/><Relationship Id="rId31" Type="http://schemas.openxmlformats.org/officeDocument/2006/relationships/image" Target="../media/image249.wmf"/><Relationship Id="rId44" Type="http://schemas.openxmlformats.org/officeDocument/2006/relationships/oleObject" Target="../embeddings/oleObject277.bin"/><Relationship Id="rId52" Type="http://schemas.openxmlformats.org/officeDocument/2006/relationships/oleObject" Target="../embeddings/oleObject281.bin"/><Relationship Id="rId60" Type="http://schemas.openxmlformats.org/officeDocument/2006/relationships/image" Target="../media/image263.wmf"/><Relationship Id="rId65" Type="http://schemas.openxmlformats.org/officeDocument/2006/relationships/oleObject" Target="../embeddings/oleObject288.bin"/><Relationship Id="rId4" Type="http://schemas.openxmlformats.org/officeDocument/2006/relationships/oleObject" Target="../embeddings/oleObject257.bin"/><Relationship Id="rId9" Type="http://schemas.openxmlformats.org/officeDocument/2006/relationships/image" Target="../media/image238.wmf"/><Relationship Id="rId14" Type="http://schemas.openxmlformats.org/officeDocument/2006/relationships/oleObject" Target="../embeddings/oleObject262.bin"/><Relationship Id="rId22" Type="http://schemas.openxmlformats.org/officeDocument/2006/relationships/oleObject" Target="../embeddings/oleObject266.bin"/><Relationship Id="rId27" Type="http://schemas.openxmlformats.org/officeDocument/2006/relationships/image" Target="../media/image247.wmf"/><Relationship Id="rId30" Type="http://schemas.openxmlformats.org/officeDocument/2006/relationships/oleObject" Target="../embeddings/oleObject270.bin"/><Relationship Id="rId35" Type="http://schemas.openxmlformats.org/officeDocument/2006/relationships/image" Target="../media/image251.wmf"/><Relationship Id="rId43" Type="http://schemas.openxmlformats.org/officeDocument/2006/relationships/image" Target="../media/image255.wmf"/><Relationship Id="rId48" Type="http://schemas.openxmlformats.org/officeDocument/2006/relationships/oleObject" Target="../embeddings/oleObject279.bin"/><Relationship Id="rId56" Type="http://schemas.openxmlformats.org/officeDocument/2006/relationships/oleObject" Target="../embeddings/oleObject283.bin"/><Relationship Id="rId64" Type="http://schemas.openxmlformats.org/officeDocument/2006/relationships/image" Target="../media/image265.wmf"/><Relationship Id="rId69" Type="http://schemas.openxmlformats.org/officeDocument/2006/relationships/hyperlink" Target="http://www.bcmath.ca/" TargetMode="External"/><Relationship Id="rId8" Type="http://schemas.openxmlformats.org/officeDocument/2006/relationships/oleObject" Target="../embeddings/oleObject259.bin"/><Relationship Id="rId51" Type="http://schemas.openxmlformats.org/officeDocument/2006/relationships/image" Target="../media/image259.wmf"/><Relationship Id="rId3" Type="http://schemas.openxmlformats.org/officeDocument/2006/relationships/notesSlide" Target="../notesSlides/notesSlide13.xml"/><Relationship Id="rId12" Type="http://schemas.openxmlformats.org/officeDocument/2006/relationships/oleObject" Target="../embeddings/oleObject261.bin"/><Relationship Id="rId17" Type="http://schemas.openxmlformats.org/officeDocument/2006/relationships/image" Target="../media/image242.wmf"/><Relationship Id="rId25" Type="http://schemas.openxmlformats.org/officeDocument/2006/relationships/image" Target="../media/image246.wmf"/><Relationship Id="rId33" Type="http://schemas.openxmlformats.org/officeDocument/2006/relationships/image" Target="../media/image250.wmf"/><Relationship Id="rId38" Type="http://schemas.openxmlformats.org/officeDocument/2006/relationships/oleObject" Target="../embeddings/oleObject274.bin"/><Relationship Id="rId46" Type="http://schemas.openxmlformats.org/officeDocument/2006/relationships/oleObject" Target="../embeddings/oleObject278.bin"/><Relationship Id="rId59" Type="http://schemas.openxmlformats.org/officeDocument/2006/relationships/oleObject" Target="../embeddings/oleObject285.bin"/><Relationship Id="rId67" Type="http://schemas.openxmlformats.org/officeDocument/2006/relationships/oleObject" Target="../embeddings/oleObject289.bin"/><Relationship Id="rId20" Type="http://schemas.openxmlformats.org/officeDocument/2006/relationships/oleObject" Target="../embeddings/oleObject265.bin"/><Relationship Id="rId41" Type="http://schemas.openxmlformats.org/officeDocument/2006/relationships/image" Target="../media/image254.wmf"/><Relationship Id="rId54" Type="http://schemas.openxmlformats.org/officeDocument/2006/relationships/oleObject" Target="../embeddings/oleObject282.bin"/><Relationship Id="rId62" Type="http://schemas.openxmlformats.org/officeDocument/2006/relationships/image" Target="../media/image26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2.bin"/><Relationship Id="rId13" Type="http://schemas.openxmlformats.org/officeDocument/2006/relationships/image" Target="../media/image272.wmf"/><Relationship Id="rId18" Type="http://schemas.openxmlformats.org/officeDocument/2006/relationships/oleObject" Target="../embeddings/oleObject297.bin"/><Relationship Id="rId26" Type="http://schemas.openxmlformats.org/officeDocument/2006/relationships/oleObject" Target="../embeddings/oleObject301.bin"/><Relationship Id="rId39" Type="http://schemas.openxmlformats.org/officeDocument/2006/relationships/image" Target="../media/image285.wmf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276.wmf"/><Relationship Id="rId34" Type="http://schemas.openxmlformats.org/officeDocument/2006/relationships/oleObject" Target="../embeddings/oleObject305.bin"/><Relationship Id="rId42" Type="http://schemas.openxmlformats.org/officeDocument/2006/relationships/oleObject" Target="../embeddings/oleObject309.bin"/><Relationship Id="rId7" Type="http://schemas.openxmlformats.org/officeDocument/2006/relationships/image" Target="../media/image269.wmf"/><Relationship Id="rId12" Type="http://schemas.openxmlformats.org/officeDocument/2006/relationships/oleObject" Target="../embeddings/oleObject294.bin"/><Relationship Id="rId17" Type="http://schemas.openxmlformats.org/officeDocument/2006/relationships/image" Target="../media/image274.wmf"/><Relationship Id="rId25" Type="http://schemas.openxmlformats.org/officeDocument/2006/relationships/image" Target="../media/image278.wmf"/><Relationship Id="rId33" Type="http://schemas.openxmlformats.org/officeDocument/2006/relationships/image" Target="../media/image282.wmf"/><Relationship Id="rId38" Type="http://schemas.openxmlformats.org/officeDocument/2006/relationships/oleObject" Target="../embeddings/oleObject30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6.bin"/><Relationship Id="rId20" Type="http://schemas.openxmlformats.org/officeDocument/2006/relationships/oleObject" Target="../embeddings/oleObject298.bin"/><Relationship Id="rId29" Type="http://schemas.openxmlformats.org/officeDocument/2006/relationships/image" Target="../media/image280.wmf"/><Relationship Id="rId41" Type="http://schemas.openxmlformats.org/officeDocument/2006/relationships/image" Target="../media/image286.wmf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91.bin"/><Relationship Id="rId11" Type="http://schemas.openxmlformats.org/officeDocument/2006/relationships/image" Target="../media/image271.wmf"/><Relationship Id="rId24" Type="http://schemas.openxmlformats.org/officeDocument/2006/relationships/oleObject" Target="../embeddings/oleObject300.bin"/><Relationship Id="rId32" Type="http://schemas.openxmlformats.org/officeDocument/2006/relationships/oleObject" Target="../embeddings/oleObject304.bin"/><Relationship Id="rId37" Type="http://schemas.openxmlformats.org/officeDocument/2006/relationships/image" Target="../media/image284.wmf"/><Relationship Id="rId40" Type="http://schemas.openxmlformats.org/officeDocument/2006/relationships/oleObject" Target="../embeddings/oleObject308.bin"/><Relationship Id="rId5" Type="http://schemas.openxmlformats.org/officeDocument/2006/relationships/image" Target="../media/image268.wmf"/><Relationship Id="rId15" Type="http://schemas.openxmlformats.org/officeDocument/2006/relationships/image" Target="../media/image273.wmf"/><Relationship Id="rId23" Type="http://schemas.openxmlformats.org/officeDocument/2006/relationships/image" Target="../media/image277.wmf"/><Relationship Id="rId28" Type="http://schemas.openxmlformats.org/officeDocument/2006/relationships/oleObject" Target="../embeddings/oleObject302.bin"/><Relationship Id="rId36" Type="http://schemas.openxmlformats.org/officeDocument/2006/relationships/oleObject" Target="../embeddings/oleObject306.bin"/><Relationship Id="rId10" Type="http://schemas.openxmlformats.org/officeDocument/2006/relationships/oleObject" Target="../embeddings/oleObject293.bin"/><Relationship Id="rId19" Type="http://schemas.openxmlformats.org/officeDocument/2006/relationships/image" Target="../media/image275.wmf"/><Relationship Id="rId31" Type="http://schemas.openxmlformats.org/officeDocument/2006/relationships/image" Target="../media/image281.wmf"/><Relationship Id="rId44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290.bin"/><Relationship Id="rId9" Type="http://schemas.openxmlformats.org/officeDocument/2006/relationships/image" Target="../media/image270.wmf"/><Relationship Id="rId14" Type="http://schemas.openxmlformats.org/officeDocument/2006/relationships/oleObject" Target="../embeddings/oleObject295.bin"/><Relationship Id="rId22" Type="http://schemas.openxmlformats.org/officeDocument/2006/relationships/oleObject" Target="../embeddings/oleObject299.bin"/><Relationship Id="rId27" Type="http://schemas.openxmlformats.org/officeDocument/2006/relationships/image" Target="../media/image279.wmf"/><Relationship Id="rId30" Type="http://schemas.openxmlformats.org/officeDocument/2006/relationships/oleObject" Target="../embeddings/oleObject303.bin"/><Relationship Id="rId35" Type="http://schemas.openxmlformats.org/officeDocument/2006/relationships/image" Target="../media/image283.wmf"/><Relationship Id="rId43" Type="http://schemas.openxmlformats.org/officeDocument/2006/relationships/image" Target="../media/image287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1.wmf"/><Relationship Id="rId18" Type="http://schemas.openxmlformats.org/officeDocument/2006/relationships/oleObject" Target="../embeddings/oleObject317.bin"/><Relationship Id="rId26" Type="http://schemas.openxmlformats.org/officeDocument/2006/relationships/oleObject" Target="../embeddings/oleObject321.bin"/><Relationship Id="rId39" Type="http://schemas.openxmlformats.org/officeDocument/2006/relationships/oleObject" Target="../embeddings/oleObject328.bin"/><Relationship Id="rId21" Type="http://schemas.openxmlformats.org/officeDocument/2006/relationships/image" Target="../media/image285.wmf"/><Relationship Id="rId34" Type="http://schemas.openxmlformats.org/officeDocument/2006/relationships/oleObject" Target="../embeddings/oleObject325.bin"/><Relationship Id="rId42" Type="http://schemas.openxmlformats.org/officeDocument/2006/relationships/image" Target="../media/image304.wmf"/><Relationship Id="rId47" Type="http://schemas.openxmlformats.org/officeDocument/2006/relationships/oleObject" Target="../embeddings/oleObject332.bin"/><Relationship Id="rId50" Type="http://schemas.openxmlformats.org/officeDocument/2006/relationships/oleObject" Target="../embeddings/oleObject334.bin"/><Relationship Id="rId55" Type="http://schemas.openxmlformats.org/officeDocument/2006/relationships/image" Target="../media/image310.wmf"/><Relationship Id="rId7" Type="http://schemas.openxmlformats.org/officeDocument/2006/relationships/image" Target="../media/image289.wmf"/><Relationship Id="rId12" Type="http://schemas.openxmlformats.org/officeDocument/2006/relationships/oleObject" Target="../embeddings/oleObject314.bin"/><Relationship Id="rId17" Type="http://schemas.openxmlformats.org/officeDocument/2006/relationships/image" Target="../media/image293.wmf"/><Relationship Id="rId25" Type="http://schemas.openxmlformats.org/officeDocument/2006/relationships/image" Target="../media/image296.wmf"/><Relationship Id="rId33" Type="http://schemas.openxmlformats.org/officeDocument/2006/relationships/image" Target="../media/image300.wmf"/><Relationship Id="rId38" Type="http://schemas.openxmlformats.org/officeDocument/2006/relationships/image" Target="../media/image302.wmf"/><Relationship Id="rId46" Type="http://schemas.openxmlformats.org/officeDocument/2006/relationships/image" Target="../media/image30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6.bin"/><Relationship Id="rId20" Type="http://schemas.openxmlformats.org/officeDocument/2006/relationships/oleObject" Target="../embeddings/oleObject318.bin"/><Relationship Id="rId29" Type="http://schemas.openxmlformats.org/officeDocument/2006/relationships/image" Target="../media/image298.wmf"/><Relationship Id="rId41" Type="http://schemas.openxmlformats.org/officeDocument/2006/relationships/oleObject" Target="../embeddings/oleObject329.bin"/><Relationship Id="rId54" Type="http://schemas.openxmlformats.org/officeDocument/2006/relationships/oleObject" Target="../embeddings/oleObject336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11.bin"/><Relationship Id="rId11" Type="http://schemas.openxmlformats.org/officeDocument/2006/relationships/image" Target="../media/image290.wmf"/><Relationship Id="rId24" Type="http://schemas.openxmlformats.org/officeDocument/2006/relationships/oleObject" Target="../embeddings/oleObject320.bin"/><Relationship Id="rId32" Type="http://schemas.openxmlformats.org/officeDocument/2006/relationships/oleObject" Target="../embeddings/oleObject324.bin"/><Relationship Id="rId37" Type="http://schemas.openxmlformats.org/officeDocument/2006/relationships/oleObject" Target="../embeddings/oleObject327.bin"/><Relationship Id="rId40" Type="http://schemas.openxmlformats.org/officeDocument/2006/relationships/image" Target="../media/image303.wmf"/><Relationship Id="rId45" Type="http://schemas.openxmlformats.org/officeDocument/2006/relationships/oleObject" Target="../embeddings/oleObject331.bin"/><Relationship Id="rId53" Type="http://schemas.openxmlformats.org/officeDocument/2006/relationships/image" Target="../media/image309.wmf"/><Relationship Id="rId58" Type="http://schemas.openxmlformats.org/officeDocument/2006/relationships/hyperlink" Target="http://www.bcmath.ca/" TargetMode="External"/><Relationship Id="rId5" Type="http://schemas.openxmlformats.org/officeDocument/2006/relationships/image" Target="../media/image288.wmf"/><Relationship Id="rId15" Type="http://schemas.openxmlformats.org/officeDocument/2006/relationships/image" Target="../media/image292.wmf"/><Relationship Id="rId23" Type="http://schemas.openxmlformats.org/officeDocument/2006/relationships/image" Target="../media/image295.wmf"/><Relationship Id="rId28" Type="http://schemas.openxmlformats.org/officeDocument/2006/relationships/oleObject" Target="../embeddings/oleObject322.bin"/><Relationship Id="rId36" Type="http://schemas.openxmlformats.org/officeDocument/2006/relationships/oleObject" Target="../embeddings/oleObject326.bin"/><Relationship Id="rId49" Type="http://schemas.openxmlformats.org/officeDocument/2006/relationships/image" Target="../media/image307.wmf"/><Relationship Id="rId57" Type="http://schemas.openxmlformats.org/officeDocument/2006/relationships/image" Target="../media/image311.wmf"/><Relationship Id="rId10" Type="http://schemas.openxmlformats.org/officeDocument/2006/relationships/oleObject" Target="../embeddings/oleObject313.bin"/><Relationship Id="rId19" Type="http://schemas.openxmlformats.org/officeDocument/2006/relationships/image" Target="../media/image294.wmf"/><Relationship Id="rId31" Type="http://schemas.openxmlformats.org/officeDocument/2006/relationships/image" Target="../media/image299.wmf"/><Relationship Id="rId44" Type="http://schemas.openxmlformats.org/officeDocument/2006/relationships/image" Target="../media/image305.wmf"/><Relationship Id="rId52" Type="http://schemas.openxmlformats.org/officeDocument/2006/relationships/oleObject" Target="../embeddings/oleObject335.bin"/><Relationship Id="rId4" Type="http://schemas.openxmlformats.org/officeDocument/2006/relationships/oleObject" Target="../embeddings/oleObject310.bin"/><Relationship Id="rId9" Type="http://schemas.openxmlformats.org/officeDocument/2006/relationships/image" Target="../media/image279.wmf"/><Relationship Id="rId14" Type="http://schemas.openxmlformats.org/officeDocument/2006/relationships/oleObject" Target="../embeddings/oleObject315.bin"/><Relationship Id="rId22" Type="http://schemas.openxmlformats.org/officeDocument/2006/relationships/oleObject" Target="../embeddings/oleObject319.bin"/><Relationship Id="rId27" Type="http://schemas.openxmlformats.org/officeDocument/2006/relationships/image" Target="../media/image297.wmf"/><Relationship Id="rId30" Type="http://schemas.openxmlformats.org/officeDocument/2006/relationships/oleObject" Target="../embeddings/oleObject323.bin"/><Relationship Id="rId35" Type="http://schemas.openxmlformats.org/officeDocument/2006/relationships/image" Target="../media/image301.wmf"/><Relationship Id="rId43" Type="http://schemas.openxmlformats.org/officeDocument/2006/relationships/oleObject" Target="../embeddings/oleObject330.bin"/><Relationship Id="rId48" Type="http://schemas.openxmlformats.org/officeDocument/2006/relationships/oleObject" Target="../embeddings/oleObject333.bin"/><Relationship Id="rId56" Type="http://schemas.openxmlformats.org/officeDocument/2006/relationships/oleObject" Target="../embeddings/oleObject337.bin"/><Relationship Id="rId8" Type="http://schemas.openxmlformats.org/officeDocument/2006/relationships/oleObject" Target="../embeddings/oleObject312.bin"/><Relationship Id="rId51" Type="http://schemas.openxmlformats.org/officeDocument/2006/relationships/image" Target="../media/image308.wmf"/><Relationship Id="rId3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0.bin"/><Relationship Id="rId13" Type="http://schemas.openxmlformats.org/officeDocument/2006/relationships/image" Target="../media/image316.wmf"/><Relationship Id="rId18" Type="http://schemas.openxmlformats.org/officeDocument/2006/relationships/oleObject" Target="../embeddings/oleObject345.bin"/><Relationship Id="rId26" Type="http://schemas.openxmlformats.org/officeDocument/2006/relationships/oleObject" Target="../embeddings/oleObject349.bin"/><Relationship Id="rId3" Type="http://schemas.openxmlformats.org/officeDocument/2006/relationships/notesSlide" Target="../notesSlides/notesSlide16.xml"/><Relationship Id="rId21" Type="http://schemas.openxmlformats.org/officeDocument/2006/relationships/image" Target="../media/image320.wmf"/><Relationship Id="rId7" Type="http://schemas.openxmlformats.org/officeDocument/2006/relationships/image" Target="../media/image313.wmf"/><Relationship Id="rId12" Type="http://schemas.openxmlformats.org/officeDocument/2006/relationships/oleObject" Target="../embeddings/oleObject342.bin"/><Relationship Id="rId17" Type="http://schemas.openxmlformats.org/officeDocument/2006/relationships/image" Target="../media/image318.wmf"/><Relationship Id="rId25" Type="http://schemas.openxmlformats.org/officeDocument/2006/relationships/image" Target="../media/image3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4.bin"/><Relationship Id="rId20" Type="http://schemas.openxmlformats.org/officeDocument/2006/relationships/oleObject" Target="../embeddings/oleObject346.bin"/><Relationship Id="rId29" Type="http://schemas.openxmlformats.org/officeDocument/2006/relationships/image" Target="../media/image324.wmf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39.bin"/><Relationship Id="rId11" Type="http://schemas.openxmlformats.org/officeDocument/2006/relationships/image" Target="../media/image315.wmf"/><Relationship Id="rId24" Type="http://schemas.openxmlformats.org/officeDocument/2006/relationships/oleObject" Target="../embeddings/oleObject348.bin"/><Relationship Id="rId5" Type="http://schemas.openxmlformats.org/officeDocument/2006/relationships/image" Target="../media/image312.wmf"/><Relationship Id="rId15" Type="http://schemas.openxmlformats.org/officeDocument/2006/relationships/image" Target="../media/image317.wmf"/><Relationship Id="rId23" Type="http://schemas.openxmlformats.org/officeDocument/2006/relationships/image" Target="../media/image321.wmf"/><Relationship Id="rId28" Type="http://schemas.openxmlformats.org/officeDocument/2006/relationships/oleObject" Target="../embeddings/oleObject350.bin"/><Relationship Id="rId10" Type="http://schemas.openxmlformats.org/officeDocument/2006/relationships/oleObject" Target="../embeddings/oleObject341.bin"/><Relationship Id="rId19" Type="http://schemas.openxmlformats.org/officeDocument/2006/relationships/image" Target="../media/image319.wmf"/><Relationship Id="rId4" Type="http://schemas.openxmlformats.org/officeDocument/2006/relationships/oleObject" Target="../embeddings/oleObject338.bin"/><Relationship Id="rId9" Type="http://schemas.openxmlformats.org/officeDocument/2006/relationships/image" Target="../media/image314.wmf"/><Relationship Id="rId14" Type="http://schemas.openxmlformats.org/officeDocument/2006/relationships/oleObject" Target="../embeddings/oleObject343.bin"/><Relationship Id="rId22" Type="http://schemas.openxmlformats.org/officeDocument/2006/relationships/oleObject" Target="../embeddings/oleObject347.bin"/><Relationship Id="rId27" Type="http://schemas.openxmlformats.org/officeDocument/2006/relationships/image" Target="../media/image323.wmf"/><Relationship Id="rId30" Type="http://schemas.openxmlformats.org/officeDocument/2006/relationships/hyperlink" Target="http://www.bcmath.ca/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3.bin"/><Relationship Id="rId13" Type="http://schemas.openxmlformats.org/officeDocument/2006/relationships/image" Target="../media/image328.wmf"/><Relationship Id="rId18" Type="http://schemas.openxmlformats.org/officeDocument/2006/relationships/oleObject" Target="../embeddings/oleObject358.bin"/><Relationship Id="rId26" Type="http://schemas.openxmlformats.org/officeDocument/2006/relationships/oleObject" Target="../embeddings/oleObject362.bin"/><Relationship Id="rId3" Type="http://schemas.openxmlformats.org/officeDocument/2006/relationships/notesSlide" Target="../notesSlides/notesSlide17.xml"/><Relationship Id="rId21" Type="http://schemas.openxmlformats.org/officeDocument/2006/relationships/image" Target="../media/image331.wmf"/><Relationship Id="rId34" Type="http://schemas.openxmlformats.org/officeDocument/2006/relationships/image" Target="../media/image337.wmf"/><Relationship Id="rId7" Type="http://schemas.openxmlformats.org/officeDocument/2006/relationships/image" Target="../media/image313.wmf"/><Relationship Id="rId12" Type="http://schemas.openxmlformats.org/officeDocument/2006/relationships/oleObject" Target="../embeddings/oleObject355.bin"/><Relationship Id="rId17" Type="http://schemas.openxmlformats.org/officeDocument/2006/relationships/image" Target="../media/image330.wmf"/><Relationship Id="rId25" Type="http://schemas.openxmlformats.org/officeDocument/2006/relationships/image" Target="../media/image333.wmf"/><Relationship Id="rId33" Type="http://schemas.openxmlformats.org/officeDocument/2006/relationships/oleObject" Target="../embeddings/oleObject36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7.bin"/><Relationship Id="rId20" Type="http://schemas.openxmlformats.org/officeDocument/2006/relationships/oleObject" Target="../embeddings/oleObject359.bin"/><Relationship Id="rId29" Type="http://schemas.openxmlformats.org/officeDocument/2006/relationships/image" Target="../media/image335.wmf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352.bin"/><Relationship Id="rId11" Type="http://schemas.openxmlformats.org/officeDocument/2006/relationships/image" Target="../media/image327.wmf"/><Relationship Id="rId24" Type="http://schemas.openxmlformats.org/officeDocument/2006/relationships/oleObject" Target="../embeddings/oleObject361.bin"/><Relationship Id="rId32" Type="http://schemas.openxmlformats.org/officeDocument/2006/relationships/oleObject" Target="../embeddings/oleObject365.bin"/><Relationship Id="rId5" Type="http://schemas.openxmlformats.org/officeDocument/2006/relationships/image" Target="../media/image325.wmf"/><Relationship Id="rId15" Type="http://schemas.openxmlformats.org/officeDocument/2006/relationships/image" Target="../media/image329.wmf"/><Relationship Id="rId23" Type="http://schemas.openxmlformats.org/officeDocument/2006/relationships/image" Target="../media/image332.wmf"/><Relationship Id="rId28" Type="http://schemas.openxmlformats.org/officeDocument/2006/relationships/oleObject" Target="../embeddings/oleObject363.bin"/><Relationship Id="rId10" Type="http://schemas.openxmlformats.org/officeDocument/2006/relationships/oleObject" Target="../embeddings/oleObject354.bin"/><Relationship Id="rId19" Type="http://schemas.openxmlformats.org/officeDocument/2006/relationships/image" Target="../media/image321.wmf"/><Relationship Id="rId31" Type="http://schemas.openxmlformats.org/officeDocument/2006/relationships/image" Target="../media/image336.wmf"/><Relationship Id="rId4" Type="http://schemas.openxmlformats.org/officeDocument/2006/relationships/oleObject" Target="../embeddings/oleObject351.bin"/><Relationship Id="rId9" Type="http://schemas.openxmlformats.org/officeDocument/2006/relationships/image" Target="../media/image326.wmf"/><Relationship Id="rId14" Type="http://schemas.openxmlformats.org/officeDocument/2006/relationships/oleObject" Target="../embeddings/oleObject356.bin"/><Relationship Id="rId22" Type="http://schemas.openxmlformats.org/officeDocument/2006/relationships/oleObject" Target="../embeddings/oleObject360.bin"/><Relationship Id="rId27" Type="http://schemas.openxmlformats.org/officeDocument/2006/relationships/image" Target="../media/image334.wmf"/><Relationship Id="rId30" Type="http://schemas.openxmlformats.org/officeDocument/2006/relationships/oleObject" Target="../embeddings/oleObject364.bin"/><Relationship Id="rId35" Type="http://schemas.openxmlformats.org/officeDocument/2006/relationships/hyperlink" Target="http://www.bcmath.ca/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9.bin"/><Relationship Id="rId13" Type="http://schemas.openxmlformats.org/officeDocument/2006/relationships/image" Target="../media/image342.wmf"/><Relationship Id="rId18" Type="http://schemas.openxmlformats.org/officeDocument/2006/relationships/oleObject" Target="../embeddings/oleObject374.bin"/><Relationship Id="rId26" Type="http://schemas.openxmlformats.org/officeDocument/2006/relationships/oleObject" Target="../embeddings/oleObject378.bin"/><Relationship Id="rId3" Type="http://schemas.openxmlformats.org/officeDocument/2006/relationships/notesSlide" Target="../notesSlides/notesSlide18.xml"/><Relationship Id="rId21" Type="http://schemas.openxmlformats.org/officeDocument/2006/relationships/image" Target="../media/image346.wmf"/><Relationship Id="rId7" Type="http://schemas.openxmlformats.org/officeDocument/2006/relationships/image" Target="../media/image339.wmf"/><Relationship Id="rId12" Type="http://schemas.openxmlformats.org/officeDocument/2006/relationships/oleObject" Target="../embeddings/oleObject371.bin"/><Relationship Id="rId17" Type="http://schemas.openxmlformats.org/officeDocument/2006/relationships/image" Target="../media/image344.wmf"/><Relationship Id="rId25" Type="http://schemas.openxmlformats.org/officeDocument/2006/relationships/image" Target="../media/image34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3.bin"/><Relationship Id="rId20" Type="http://schemas.openxmlformats.org/officeDocument/2006/relationships/oleObject" Target="../embeddings/oleObject375.bin"/><Relationship Id="rId29" Type="http://schemas.openxmlformats.org/officeDocument/2006/relationships/image" Target="../media/image350.wmf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68.bin"/><Relationship Id="rId11" Type="http://schemas.openxmlformats.org/officeDocument/2006/relationships/image" Target="../media/image341.wmf"/><Relationship Id="rId24" Type="http://schemas.openxmlformats.org/officeDocument/2006/relationships/oleObject" Target="../embeddings/oleObject377.bin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338.wmf"/><Relationship Id="rId15" Type="http://schemas.openxmlformats.org/officeDocument/2006/relationships/image" Target="../media/image343.wmf"/><Relationship Id="rId23" Type="http://schemas.openxmlformats.org/officeDocument/2006/relationships/image" Target="../media/image347.wmf"/><Relationship Id="rId28" Type="http://schemas.openxmlformats.org/officeDocument/2006/relationships/oleObject" Target="../embeddings/oleObject379.bin"/><Relationship Id="rId10" Type="http://schemas.openxmlformats.org/officeDocument/2006/relationships/oleObject" Target="../embeddings/oleObject370.bin"/><Relationship Id="rId19" Type="http://schemas.openxmlformats.org/officeDocument/2006/relationships/image" Target="../media/image345.wmf"/><Relationship Id="rId31" Type="http://schemas.openxmlformats.org/officeDocument/2006/relationships/image" Target="../media/image351.wmf"/><Relationship Id="rId4" Type="http://schemas.openxmlformats.org/officeDocument/2006/relationships/oleObject" Target="../embeddings/oleObject367.bin"/><Relationship Id="rId9" Type="http://schemas.openxmlformats.org/officeDocument/2006/relationships/image" Target="../media/image340.wmf"/><Relationship Id="rId14" Type="http://schemas.openxmlformats.org/officeDocument/2006/relationships/oleObject" Target="../embeddings/oleObject372.bin"/><Relationship Id="rId22" Type="http://schemas.openxmlformats.org/officeDocument/2006/relationships/oleObject" Target="../embeddings/oleObject376.bin"/><Relationship Id="rId27" Type="http://schemas.openxmlformats.org/officeDocument/2006/relationships/image" Target="../media/image349.wmf"/><Relationship Id="rId30" Type="http://schemas.openxmlformats.org/officeDocument/2006/relationships/oleObject" Target="../embeddings/oleObject38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13" Type="http://schemas.openxmlformats.org/officeDocument/2006/relationships/oleObject" Target="../embeddings/oleObject384.bin"/><Relationship Id="rId18" Type="http://schemas.openxmlformats.org/officeDocument/2006/relationships/image" Target="../media/image357.wmf"/><Relationship Id="rId3" Type="http://schemas.openxmlformats.org/officeDocument/2006/relationships/notesSlide" Target="../notesSlides/notesSlide19.xml"/><Relationship Id="rId21" Type="http://schemas.openxmlformats.org/officeDocument/2006/relationships/oleObject" Target="../embeddings/oleObject388.bin"/><Relationship Id="rId7" Type="http://schemas.openxmlformats.org/officeDocument/2006/relationships/image" Target="../media/image339.wmf"/><Relationship Id="rId12" Type="http://schemas.openxmlformats.org/officeDocument/2006/relationships/image" Target="../media/image354.wmf"/><Relationship Id="rId17" Type="http://schemas.openxmlformats.org/officeDocument/2006/relationships/oleObject" Target="../embeddings/oleObject38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6.wmf"/><Relationship Id="rId20" Type="http://schemas.openxmlformats.org/officeDocument/2006/relationships/image" Target="../media/image358.wmf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68.bin"/><Relationship Id="rId11" Type="http://schemas.openxmlformats.org/officeDocument/2006/relationships/oleObject" Target="../embeddings/oleObject383.bin"/><Relationship Id="rId24" Type="http://schemas.openxmlformats.org/officeDocument/2006/relationships/image" Target="../media/image360.wmf"/><Relationship Id="rId5" Type="http://schemas.openxmlformats.org/officeDocument/2006/relationships/image" Target="../media/image352.wmf"/><Relationship Id="rId15" Type="http://schemas.openxmlformats.org/officeDocument/2006/relationships/oleObject" Target="../embeddings/oleObject385.bin"/><Relationship Id="rId23" Type="http://schemas.openxmlformats.org/officeDocument/2006/relationships/oleObject" Target="../embeddings/oleObject389.bin"/><Relationship Id="rId10" Type="http://schemas.openxmlformats.org/officeDocument/2006/relationships/image" Target="../media/image353.wmf"/><Relationship Id="rId19" Type="http://schemas.openxmlformats.org/officeDocument/2006/relationships/oleObject" Target="../embeddings/oleObject387.bin"/><Relationship Id="rId4" Type="http://schemas.openxmlformats.org/officeDocument/2006/relationships/oleObject" Target="../embeddings/oleObject381.bin"/><Relationship Id="rId9" Type="http://schemas.openxmlformats.org/officeDocument/2006/relationships/oleObject" Target="../embeddings/oleObject382.bin"/><Relationship Id="rId14" Type="http://schemas.openxmlformats.org/officeDocument/2006/relationships/image" Target="../media/image355.wmf"/><Relationship Id="rId22" Type="http://schemas.openxmlformats.org/officeDocument/2006/relationships/image" Target="../media/image35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13" Type="http://schemas.openxmlformats.org/officeDocument/2006/relationships/oleObject" Target="../embeddings/oleObject393.bin"/><Relationship Id="rId18" Type="http://schemas.openxmlformats.org/officeDocument/2006/relationships/image" Target="../media/image366.wmf"/><Relationship Id="rId26" Type="http://schemas.openxmlformats.org/officeDocument/2006/relationships/image" Target="../media/image370.wmf"/><Relationship Id="rId3" Type="http://schemas.openxmlformats.org/officeDocument/2006/relationships/notesSlide" Target="../notesSlides/notesSlide20.xml"/><Relationship Id="rId21" Type="http://schemas.openxmlformats.org/officeDocument/2006/relationships/oleObject" Target="../embeddings/oleObject397.bin"/><Relationship Id="rId7" Type="http://schemas.openxmlformats.org/officeDocument/2006/relationships/image" Target="../media/image339.wmf"/><Relationship Id="rId12" Type="http://schemas.openxmlformats.org/officeDocument/2006/relationships/image" Target="../media/image363.wmf"/><Relationship Id="rId17" Type="http://schemas.openxmlformats.org/officeDocument/2006/relationships/oleObject" Target="../embeddings/oleObject395.bin"/><Relationship Id="rId25" Type="http://schemas.openxmlformats.org/officeDocument/2006/relationships/oleObject" Target="../embeddings/oleObject3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5.wmf"/><Relationship Id="rId20" Type="http://schemas.openxmlformats.org/officeDocument/2006/relationships/image" Target="../media/image367.wmf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368.bin"/><Relationship Id="rId11" Type="http://schemas.openxmlformats.org/officeDocument/2006/relationships/oleObject" Target="../embeddings/oleObject392.bin"/><Relationship Id="rId24" Type="http://schemas.openxmlformats.org/officeDocument/2006/relationships/image" Target="../media/image369.wmf"/><Relationship Id="rId5" Type="http://schemas.openxmlformats.org/officeDocument/2006/relationships/image" Target="../media/image361.wmf"/><Relationship Id="rId15" Type="http://schemas.openxmlformats.org/officeDocument/2006/relationships/oleObject" Target="../embeddings/oleObject394.bin"/><Relationship Id="rId23" Type="http://schemas.openxmlformats.org/officeDocument/2006/relationships/oleObject" Target="../embeddings/oleObject398.bin"/><Relationship Id="rId28" Type="http://schemas.openxmlformats.org/officeDocument/2006/relationships/image" Target="../media/image371.wmf"/><Relationship Id="rId10" Type="http://schemas.openxmlformats.org/officeDocument/2006/relationships/image" Target="../media/image362.wmf"/><Relationship Id="rId19" Type="http://schemas.openxmlformats.org/officeDocument/2006/relationships/oleObject" Target="../embeddings/oleObject396.bin"/><Relationship Id="rId4" Type="http://schemas.openxmlformats.org/officeDocument/2006/relationships/oleObject" Target="../embeddings/oleObject390.bin"/><Relationship Id="rId9" Type="http://schemas.openxmlformats.org/officeDocument/2006/relationships/oleObject" Target="../embeddings/oleObject391.bin"/><Relationship Id="rId14" Type="http://schemas.openxmlformats.org/officeDocument/2006/relationships/image" Target="../media/image364.wmf"/><Relationship Id="rId22" Type="http://schemas.openxmlformats.org/officeDocument/2006/relationships/image" Target="../media/image368.wmf"/><Relationship Id="rId27" Type="http://schemas.openxmlformats.org/officeDocument/2006/relationships/oleObject" Target="../embeddings/oleObject400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13" Type="http://schemas.openxmlformats.org/officeDocument/2006/relationships/oleObject" Target="../embeddings/oleObject404.bin"/><Relationship Id="rId18" Type="http://schemas.openxmlformats.org/officeDocument/2006/relationships/image" Target="../media/image377.wmf"/><Relationship Id="rId3" Type="http://schemas.openxmlformats.org/officeDocument/2006/relationships/notesSlide" Target="../notesSlides/notesSlide21.xml"/><Relationship Id="rId21" Type="http://schemas.openxmlformats.org/officeDocument/2006/relationships/oleObject" Target="../embeddings/oleObject408.bin"/><Relationship Id="rId7" Type="http://schemas.openxmlformats.org/officeDocument/2006/relationships/image" Target="../media/image339.wmf"/><Relationship Id="rId12" Type="http://schemas.openxmlformats.org/officeDocument/2006/relationships/image" Target="../media/image374.wmf"/><Relationship Id="rId17" Type="http://schemas.openxmlformats.org/officeDocument/2006/relationships/oleObject" Target="../embeddings/oleObject40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6.wmf"/><Relationship Id="rId20" Type="http://schemas.openxmlformats.org/officeDocument/2006/relationships/image" Target="../media/image378.wmf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368.bin"/><Relationship Id="rId11" Type="http://schemas.openxmlformats.org/officeDocument/2006/relationships/oleObject" Target="../embeddings/oleObject403.bin"/><Relationship Id="rId5" Type="http://schemas.openxmlformats.org/officeDocument/2006/relationships/image" Target="../media/image372.wmf"/><Relationship Id="rId15" Type="http://schemas.openxmlformats.org/officeDocument/2006/relationships/oleObject" Target="../embeddings/oleObject405.bin"/><Relationship Id="rId10" Type="http://schemas.openxmlformats.org/officeDocument/2006/relationships/image" Target="../media/image373.wmf"/><Relationship Id="rId19" Type="http://schemas.openxmlformats.org/officeDocument/2006/relationships/oleObject" Target="../embeddings/oleObject407.bin"/><Relationship Id="rId4" Type="http://schemas.openxmlformats.org/officeDocument/2006/relationships/oleObject" Target="../embeddings/oleObject401.bin"/><Relationship Id="rId9" Type="http://schemas.openxmlformats.org/officeDocument/2006/relationships/oleObject" Target="../embeddings/oleObject402.bin"/><Relationship Id="rId14" Type="http://schemas.openxmlformats.org/officeDocument/2006/relationships/image" Target="../media/image375.wmf"/><Relationship Id="rId22" Type="http://schemas.openxmlformats.org/officeDocument/2006/relationships/image" Target="../media/image37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1.wmf"/><Relationship Id="rId13" Type="http://schemas.openxmlformats.org/officeDocument/2006/relationships/oleObject" Target="../embeddings/oleObject413.bin"/><Relationship Id="rId18" Type="http://schemas.openxmlformats.org/officeDocument/2006/relationships/image" Target="../media/image386.wmf"/><Relationship Id="rId26" Type="http://schemas.openxmlformats.org/officeDocument/2006/relationships/image" Target="../media/image390.wmf"/><Relationship Id="rId3" Type="http://schemas.openxmlformats.org/officeDocument/2006/relationships/oleObject" Target="../embeddings/oleObject367.bin"/><Relationship Id="rId21" Type="http://schemas.openxmlformats.org/officeDocument/2006/relationships/oleObject" Target="../embeddings/oleObject417.bin"/><Relationship Id="rId34" Type="http://schemas.openxmlformats.org/officeDocument/2006/relationships/image" Target="../media/image394.wmf"/><Relationship Id="rId7" Type="http://schemas.openxmlformats.org/officeDocument/2006/relationships/oleObject" Target="../embeddings/oleObject410.bin"/><Relationship Id="rId12" Type="http://schemas.openxmlformats.org/officeDocument/2006/relationships/image" Target="../media/image383.wmf"/><Relationship Id="rId17" Type="http://schemas.openxmlformats.org/officeDocument/2006/relationships/oleObject" Target="../embeddings/oleObject415.bin"/><Relationship Id="rId25" Type="http://schemas.openxmlformats.org/officeDocument/2006/relationships/oleObject" Target="../embeddings/oleObject419.bin"/><Relationship Id="rId33" Type="http://schemas.openxmlformats.org/officeDocument/2006/relationships/oleObject" Target="../embeddings/oleObject4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5.wmf"/><Relationship Id="rId20" Type="http://schemas.openxmlformats.org/officeDocument/2006/relationships/image" Target="../media/image387.wmf"/><Relationship Id="rId29" Type="http://schemas.openxmlformats.org/officeDocument/2006/relationships/oleObject" Target="../embeddings/oleObject421.bin"/><Relationship Id="rId1" Type="http://schemas.openxmlformats.org/officeDocument/2006/relationships/vmlDrawing" Target="../drawings/vmlDrawing22.vml"/><Relationship Id="rId6" Type="http://schemas.openxmlformats.org/officeDocument/2006/relationships/image" Target="../media/image380.wmf"/><Relationship Id="rId11" Type="http://schemas.openxmlformats.org/officeDocument/2006/relationships/oleObject" Target="../embeddings/oleObject412.bin"/><Relationship Id="rId24" Type="http://schemas.openxmlformats.org/officeDocument/2006/relationships/image" Target="../media/image389.wmf"/><Relationship Id="rId32" Type="http://schemas.openxmlformats.org/officeDocument/2006/relationships/image" Target="../media/image393.wmf"/><Relationship Id="rId5" Type="http://schemas.openxmlformats.org/officeDocument/2006/relationships/oleObject" Target="../embeddings/oleObject409.bin"/><Relationship Id="rId15" Type="http://schemas.openxmlformats.org/officeDocument/2006/relationships/oleObject" Target="../embeddings/oleObject414.bin"/><Relationship Id="rId23" Type="http://schemas.openxmlformats.org/officeDocument/2006/relationships/oleObject" Target="../embeddings/oleObject418.bin"/><Relationship Id="rId28" Type="http://schemas.openxmlformats.org/officeDocument/2006/relationships/image" Target="../media/image391.wmf"/><Relationship Id="rId10" Type="http://schemas.openxmlformats.org/officeDocument/2006/relationships/image" Target="../media/image382.wmf"/><Relationship Id="rId19" Type="http://schemas.openxmlformats.org/officeDocument/2006/relationships/oleObject" Target="../embeddings/oleObject416.bin"/><Relationship Id="rId31" Type="http://schemas.openxmlformats.org/officeDocument/2006/relationships/oleObject" Target="../embeddings/oleObject422.bin"/><Relationship Id="rId4" Type="http://schemas.openxmlformats.org/officeDocument/2006/relationships/image" Target="../media/image338.wmf"/><Relationship Id="rId9" Type="http://schemas.openxmlformats.org/officeDocument/2006/relationships/oleObject" Target="../embeddings/oleObject411.bin"/><Relationship Id="rId14" Type="http://schemas.openxmlformats.org/officeDocument/2006/relationships/image" Target="../media/image384.wmf"/><Relationship Id="rId22" Type="http://schemas.openxmlformats.org/officeDocument/2006/relationships/image" Target="../media/image388.wmf"/><Relationship Id="rId27" Type="http://schemas.openxmlformats.org/officeDocument/2006/relationships/oleObject" Target="../embeddings/oleObject420.bin"/><Relationship Id="rId30" Type="http://schemas.openxmlformats.org/officeDocument/2006/relationships/image" Target="../media/image392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8.bin"/><Relationship Id="rId26" Type="http://schemas.openxmlformats.org/officeDocument/2006/relationships/oleObject" Target="../embeddings/oleObject22.bin"/><Relationship Id="rId39" Type="http://schemas.openxmlformats.org/officeDocument/2006/relationships/image" Target="../media/image29.wmf"/><Relationship Id="rId21" Type="http://schemas.openxmlformats.org/officeDocument/2006/relationships/image" Target="../media/image20.wmf"/><Relationship Id="rId34" Type="http://schemas.openxmlformats.org/officeDocument/2006/relationships/oleObject" Target="../embeddings/oleObject26.bin"/><Relationship Id="rId42" Type="http://schemas.openxmlformats.org/officeDocument/2006/relationships/oleObject" Target="../embeddings/oleObject30.bin"/><Relationship Id="rId47" Type="http://schemas.openxmlformats.org/officeDocument/2006/relationships/image" Target="../media/image33.wmf"/><Relationship Id="rId50" Type="http://schemas.openxmlformats.org/officeDocument/2006/relationships/oleObject" Target="../embeddings/oleObject34.bin"/><Relationship Id="rId55" Type="http://schemas.openxmlformats.org/officeDocument/2006/relationships/image" Target="../media/image37.wmf"/><Relationship Id="rId63" Type="http://schemas.openxmlformats.org/officeDocument/2006/relationships/image" Target="../media/image41.wmf"/><Relationship Id="rId68" Type="http://schemas.openxmlformats.org/officeDocument/2006/relationships/oleObject" Target="../embeddings/oleObject43.bin"/><Relationship Id="rId76" Type="http://schemas.openxmlformats.org/officeDocument/2006/relationships/oleObject" Target="../embeddings/oleObject47.bin"/><Relationship Id="rId84" Type="http://schemas.openxmlformats.org/officeDocument/2006/relationships/oleObject" Target="../embeddings/oleObject51.bin"/><Relationship Id="rId89" Type="http://schemas.openxmlformats.org/officeDocument/2006/relationships/image" Target="../media/image54.wmf"/><Relationship Id="rId7" Type="http://schemas.openxmlformats.org/officeDocument/2006/relationships/image" Target="../media/image13.wmf"/><Relationship Id="rId71" Type="http://schemas.openxmlformats.org/officeDocument/2006/relationships/image" Target="../media/image45.wmf"/><Relationship Id="rId92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29" Type="http://schemas.openxmlformats.org/officeDocument/2006/relationships/image" Target="../media/image24.wmf"/><Relationship Id="rId11" Type="http://schemas.openxmlformats.org/officeDocument/2006/relationships/image" Target="../media/image15.wmf"/><Relationship Id="rId24" Type="http://schemas.openxmlformats.org/officeDocument/2006/relationships/oleObject" Target="../embeddings/oleObject21.bin"/><Relationship Id="rId32" Type="http://schemas.openxmlformats.org/officeDocument/2006/relationships/oleObject" Target="../embeddings/oleObject25.bin"/><Relationship Id="rId37" Type="http://schemas.openxmlformats.org/officeDocument/2006/relationships/image" Target="../media/image28.wmf"/><Relationship Id="rId40" Type="http://schemas.openxmlformats.org/officeDocument/2006/relationships/oleObject" Target="../embeddings/oleObject29.bin"/><Relationship Id="rId45" Type="http://schemas.openxmlformats.org/officeDocument/2006/relationships/image" Target="../media/image32.wmf"/><Relationship Id="rId53" Type="http://schemas.openxmlformats.org/officeDocument/2006/relationships/image" Target="../media/image36.wmf"/><Relationship Id="rId58" Type="http://schemas.openxmlformats.org/officeDocument/2006/relationships/oleObject" Target="../embeddings/oleObject38.bin"/><Relationship Id="rId66" Type="http://schemas.openxmlformats.org/officeDocument/2006/relationships/oleObject" Target="../embeddings/oleObject42.bin"/><Relationship Id="rId74" Type="http://schemas.openxmlformats.org/officeDocument/2006/relationships/oleObject" Target="../embeddings/oleObject46.bin"/><Relationship Id="rId79" Type="http://schemas.openxmlformats.org/officeDocument/2006/relationships/image" Target="../media/image49.wmf"/><Relationship Id="rId87" Type="http://schemas.openxmlformats.org/officeDocument/2006/relationships/image" Target="../media/image53.wmf"/><Relationship Id="rId5" Type="http://schemas.openxmlformats.org/officeDocument/2006/relationships/image" Target="../media/image12.wmf"/><Relationship Id="rId61" Type="http://schemas.openxmlformats.org/officeDocument/2006/relationships/image" Target="../media/image40.wmf"/><Relationship Id="rId82" Type="http://schemas.openxmlformats.org/officeDocument/2006/relationships/oleObject" Target="../embeddings/oleObject50.bin"/><Relationship Id="rId90" Type="http://schemas.openxmlformats.org/officeDocument/2006/relationships/oleObject" Target="../embeddings/oleObject54.bin"/><Relationship Id="rId19" Type="http://schemas.openxmlformats.org/officeDocument/2006/relationships/image" Target="../media/image19.wmf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0.bin"/><Relationship Id="rId27" Type="http://schemas.openxmlformats.org/officeDocument/2006/relationships/image" Target="../media/image23.wmf"/><Relationship Id="rId30" Type="http://schemas.openxmlformats.org/officeDocument/2006/relationships/oleObject" Target="../embeddings/oleObject24.bin"/><Relationship Id="rId35" Type="http://schemas.openxmlformats.org/officeDocument/2006/relationships/image" Target="../media/image27.wmf"/><Relationship Id="rId43" Type="http://schemas.openxmlformats.org/officeDocument/2006/relationships/image" Target="../media/image31.wmf"/><Relationship Id="rId48" Type="http://schemas.openxmlformats.org/officeDocument/2006/relationships/oleObject" Target="../embeddings/oleObject33.bin"/><Relationship Id="rId56" Type="http://schemas.openxmlformats.org/officeDocument/2006/relationships/oleObject" Target="../embeddings/oleObject37.bin"/><Relationship Id="rId64" Type="http://schemas.openxmlformats.org/officeDocument/2006/relationships/oleObject" Target="../embeddings/oleObject41.bin"/><Relationship Id="rId69" Type="http://schemas.openxmlformats.org/officeDocument/2006/relationships/image" Target="../media/image44.wmf"/><Relationship Id="rId77" Type="http://schemas.openxmlformats.org/officeDocument/2006/relationships/image" Target="../media/image48.wmf"/><Relationship Id="rId8" Type="http://schemas.openxmlformats.org/officeDocument/2006/relationships/oleObject" Target="../embeddings/oleObject13.bin"/><Relationship Id="rId51" Type="http://schemas.openxmlformats.org/officeDocument/2006/relationships/image" Target="../media/image35.wmf"/><Relationship Id="rId72" Type="http://schemas.openxmlformats.org/officeDocument/2006/relationships/oleObject" Target="../embeddings/oleObject45.bin"/><Relationship Id="rId80" Type="http://schemas.openxmlformats.org/officeDocument/2006/relationships/oleObject" Target="../embeddings/oleObject49.bin"/><Relationship Id="rId85" Type="http://schemas.openxmlformats.org/officeDocument/2006/relationships/image" Target="../media/image52.wmf"/><Relationship Id="rId93" Type="http://schemas.openxmlformats.org/officeDocument/2006/relationships/image" Target="../media/image56.wmf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8.wmf"/><Relationship Id="rId25" Type="http://schemas.openxmlformats.org/officeDocument/2006/relationships/image" Target="../media/image22.wmf"/><Relationship Id="rId33" Type="http://schemas.openxmlformats.org/officeDocument/2006/relationships/image" Target="../media/image26.wmf"/><Relationship Id="rId38" Type="http://schemas.openxmlformats.org/officeDocument/2006/relationships/oleObject" Target="../embeddings/oleObject28.bin"/><Relationship Id="rId46" Type="http://schemas.openxmlformats.org/officeDocument/2006/relationships/oleObject" Target="../embeddings/oleObject32.bin"/><Relationship Id="rId59" Type="http://schemas.openxmlformats.org/officeDocument/2006/relationships/image" Target="../media/image39.wmf"/><Relationship Id="rId67" Type="http://schemas.openxmlformats.org/officeDocument/2006/relationships/image" Target="../media/image43.wmf"/><Relationship Id="rId20" Type="http://schemas.openxmlformats.org/officeDocument/2006/relationships/oleObject" Target="../embeddings/oleObject19.bin"/><Relationship Id="rId41" Type="http://schemas.openxmlformats.org/officeDocument/2006/relationships/image" Target="../media/image30.wmf"/><Relationship Id="rId54" Type="http://schemas.openxmlformats.org/officeDocument/2006/relationships/oleObject" Target="../embeddings/oleObject36.bin"/><Relationship Id="rId62" Type="http://schemas.openxmlformats.org/officeDocument/2006/relationships/oleObject" Target="../embeddings/oleObject40.bin"/><Relationship Id="rId70" Type="http://schemas.openxmlformats.org/officeDocument/2006/relationships/oleObject" Target="../embeddings/oleObject44.bin"/><Relationship Id="rId75" Type="http://schemas.openxmlformats.org/officeDocument/2006/relationships/image" Target="../media/image47.wmf"/><Relationship Id="rId83" Type="http://schemas.openxmlformats.org/officeDocument/2006/relationships/image" Target="../media/image51.wmf"/><Relationship Id="rId88" Type="http://schemas.openxmlformats.org/officeDocument/2006/relationships/oleObject" Target="../embeddings/oleObject53.bin"/><Relationship Id="rId91" Type="http://schemas.openxmlformats.org/officeDocument/2006/relationships/image" Target="../media/image55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5" Type="http://schemas.openxmlformats.org/officeDocument/2006/relationships/image" Target="../media/image17.wmf"/><Relationship Id="rId23" Type="http://schemas.openxmlformats.org/officeDocument/2006/relationships/image" Target="../media/image21.wmf"/><Relationship Id="rId28" Type="http://schemas.openxmlformats.org/officeDocument/2006/relationships/oleObject" Target="../embeddings/oleObject23.bin"/><Relationship Id="rId36" Type="http://schemas.openxmlformats.org/officeDocument/2006/relationships/oleObject" Target="../embeddings/oleObject27.bin"/><Relationship Id="rId49" Type="http://schemas.openxmlformats.org/officeDocument/2006/relationships/image" Target="../media/image34.wmf"/><Relationship Id="rId57" Type="http://schemas.openxmlformats.org/officeDocument/2006/relationships/image" Target="../media/image38.wmf"/><Relationship Id="rId10" Type="http://schemas.openxmlformats.org/officeDocument/2006/relationships/oleObject" Target="../embeddings/oleObject14.bin"/><Relationship Id="rId31" Type="http://schemas.openxmlformats.org/officeDocument/2006/relationships/image" Target="../media/image25.wmf"/><Relationship Id="rId44" Type="http://schemas.openxmlformats.org/officeDocument/2006/relationships/oleObject" Target="../embeddings/oleObject31.bin"/><Relationship Id="rId52" Type="http://schemas.openxmlformats.org/officeDocument/2006/relationships/oleObject" Target="../embeddings/oleObject35.bin"/><Relationship Id="rId60" Type="http://schemas.openxmlformats.org/officeDocument/2006/relationships/oleObject" Target="../embeddings/oleObject39.bin"/><Relationship Id="rId65" Type="http://schemas.openxmlformats.org/officeDocument/2006/relationships/image" Target="../media/image42.wmf"/><Relationship Id="rId73" Type="http://schemas.openxmlformats.org/officeDocument/2006/relationships/image" Target="../media/image46.wmf"/><Relationship Id="rId78" Type="http://schemas.openxmlformats.org/officeDocument/2006/relationships/oleObject" Target="../embeddings/oleObject48.bin"/><Relationship Id="rId81" Type="http://schemas.openxmlformats.org/officeDocument/2006/relationships/image" Target="../media/image50.wmf"/><Relationship Id="rId86" Type="http://schemas.openxmlformats.org/officeDocument/2006/relationships/oleObject" Target="../embeddings/oleObject52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wmf"/><Relationship Id="rId18" Type="http://schemas.openxmlformats.org/officeDocument/2006/relationships/oleObject" Target="../embeddings/oleObject63.bin"/><Relationship Id="rId26" Type="http://schemas.openxmlformats.org/officeDocument/2006/relationships/oleObject" Target="../embeddings/oleObject67.bin"/><Relationship Id="rId39" Type="http://schemas.openxmlformats.org/officeDocument/2006/relationships/image" Target="../media/image65.wmf"/><Relationship Id="rId21" Type="http://schemas.openxmlformats.org/officeDocument/2006/relationships/image" Target="../media/image20.wmf"/><Relationship Id="rId34" Type="http://schemas.openxmlformats.org/officeDocument/2006/relationships/oleObject" Target="../embeddings/oleObject71.bin"/><Relationship Id="rId42" Type="http://schemas.openxmlformats.org/officeDocument/2006/relationships/oleObject" Target="../embeddings/oleObject75.bin"/><Relationship Id="rId47" Type="http://schemas.openxmlformats.org/officeDocument/2006/relationships/image" Target="../media/image69.wmf"/><Relationship Id="rId50" Type="http://schemas.openxmlformats.org/officeDocument/2006/relationships/oleObject" Target="../embeddings/oleObject79.bin"/><Relationship Id="rId55" Type="http://schemas.openxmlformats.org/officeDocument/2006/relationships/image" Target="../media/image37.wmf"/><Relationship Id="rId63" Type="http://schemas.openxmlformats.org/officeDocument/2006/relationships/image" Target="../media/image72.wmf"/><Relationship Id="rId68" Type="http://schemas.openxmlformats.org/officeDocument/2006/relationships/oleObject" Target="../embeddings/oleObject88.bin"/><Relationship Id="rId76" Type="http://schemas.openxmlformats.org/officeDocument/2006/relationships/oleObject" Target="../embeddings/oleObject92.bin"/><Relationship Id="rId84" Type="http://schemas.openxmlformats.org/officeDocument/2006/relationships/oleObject" Target="../embeddings/oleObject96.bin"/><Relationship Id="rId89" Type="http://schemas.openxmlformats.org/officeDocument/2006/relationships/image" Target="../media/image84.wmf"/><Relationship Id="rId7" Type="http://schemas.openxmlformats.org/officeDocument/2006/relationships/image" Target="../media/image13.wmf"/><Relationship Id="rId71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29" Type="http://schemas.openxmlformats.org/officeDocument/2006/relationships/image" Target="../media/image60.wmf"/><Relationship Id="rId11" Type="http://schemas.openxmlformats.org/officeDocument/2006/relationships/image" Target="../media/image15.wmf"/><Relationship Id="rId24" Type="http://schemas.openxmlformats.org/officeDocument/2006/relationships/oleObject" Target="../embeddings/oleObject66.bin"/><Relationship Id="rId32" Type="http://schemas.openxmlformats.org/officeDocument/2006/relationships/oleObject" Target="../embeddings/oleObject70.bin"/><Relationship Id="rId37" Type="http://schemas.openxmlformats.org/officeDocument/2006/relationships/image" Target="../media/image64.wmf"/><Relationship Id="rId40" Type="http://schemas.openxmlformats.org/officeDocument/2006/relationships/oleObject" Target="../embeddings/oleObject74.bin"/><Relationship Id="rId45" Type="http://schemas.openxmlformats.org/officeDocument/2006/relationships/image" Target="../media/image68.wmf"/><Relationship Id="rId53" Type="http://schemas.openxmlformats.org/officeDocument/2006/relationships/image" Target="../media/image36.wmf"/><Relationship Id="rId58" Type="http://schemas.openxmlformats.org/officeDocument/2006/relationships/oleObject" Target="../embeddings/oleObject83.bin"/><Relationship Id="rId66" Type="http://schemas.openxmlformats.org/officeDocument/2006/relationships/oleObject" Target="../embeddings/oleObject87.bin"/><Relationship Id="rId74" Type="http://schemas.openxmlformats.org/officeDocument/2006/relationships/oleObject" Target="../embeddings/oleObject91.bin"/><Relationship Id="rId79" Type="http://schemas.openxmlformats.org/officeDocument/2006/relationships/image" Target="../media/image79.wmf"/><Relationship Id="rId87" Type="http://schemas.openxmlformats.org/officeDocument/2006/relationships/image" Target="../media/image83.wmf"/><Relationship Id="rId5" Type="http://schemas.openxmlformats.org/officeDocument/2006/relationships/image" Target="../media/image57.wmf"/><Relationship Id="rId61" Type="http://schemas.openxmlformats.org/officeDocument/2006/relationships/image" Target="../media/image71.wmf"/><Relationship Id="rId82" Type="http://schemas.openxmlformats.org/officeDocument/2006/relationships/oleObject" Target="../embeddings/oleObject95.bin"/><Relationship Id="rId90" Type="http://schemas.openxmlformats.org/officeDocument/2006/relationships/oleObject" Target="../embeddings/oleObject99.bin"/><Relationship Id="rId19" Type="http://schemas.openxmlformats.org/officeDocument/2006/relationships/image" Target="../media/image19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Relationship Id="rId27" Type="http://schemas.openxmlformats.org/officeDocument/2006/relationships/image" Target="../media/image59.wmf"/><Relationship Id="rId30" Type="http://schemas.openxmlformats.org/officeDocument/2006/relationships/oleObject" Target="../embeddings/oleObject69.bin"/><Relationship Id="rId35" Type="http://schemas.openxmlformats.org/officeDocument/2006/relationships/image" Target="../media/image63.wmf"/><Relationship Id="rId43" Type="http://schemas.openxmlformats.org/officeDocument/2006/relationships/image" Target="../media/image67.wmf"/><Relationship Id="rId48" Type="http://schemas.openxmlformats.org/officeDocument/2006/relationships/oleObject" Target="../embeddings/oleObject78.bin"/><Relationship Id="rId56" Type="http://schemas.openxmlformats.org/officeDocument/2006/relationships/oleObject" Target="../embeddings/oleObject82.bin"/><Relationship Id="rId64" Type="http://schemas.openxmlformats.org/officeDocument/2006/relationships/oleObject" Target="../embeddings/oleObject86.bin"/><Relationship Id="rId69" Type="http://schemas.openxmlformats.org/officeDocument/2006/relationships/image" Target="../media/image74.wmf"/><Relationship Id="rId77" Type="http://schemas.openxmlformats.org/officeDocument/2006/relationships/image" Target="../media/image78.wmf"/><Relationship Id="rId8" Type="http://schemas.openxmlformats.org/officeDocument/2006/relationships/oleObject" Target="../embeddings/oleObject58.bin"/><Relationship Id="rId51" Type="http://schemas.openxmlformats.org/officeDocument/2006/relationships/image" Target="../media/image35.wmf"/><Relationship Id="rId72" Type="http://schemas.openxmlformats.org/officeDocument/2006/relationships/oleObject" Target="../embeddings/oleObject90.bin"/><Relationship Id="rId80" Type="http://schemas.openxmlformats.org/officeDocument/2006/relationships/oleObject" Target="../embeddings/oleObject94.bin"/><Relationship Id="rId85" Type="http://schemas.openxmlformats.org/officeDocument/2006/relationships/image" Target="../media/image82.wmf"/><Relationship Id="rId3" Type="http://schemas.openxmlformats.org/officeDocument/2006/relationships/notesSlide" Target="../notesSlides/notesSlide4.xml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18.wmf"/><Relationship Id="rId25" Type="http://schemas.openxmlformats.org/officeDocument/2006/relationships/image" Target="../media/image58.wmf"/><Relationship Id="rId33" Type="http://schemas.openxmlformats.org/officeDocument/2006/relationships/image" Target="../media/image62.wmf"/><Relationship Id="rId38" Type="http://schemas.openxmlformats.org/officeDocument/2006/relationships/oleObject" Target="../embeddings/oleObject73.bin"/><Relationship Id="rId46" Type="http://schemas.openxmlformats.org/officeDocument/2006/relationships/oleObject" Target="../embeddings/oleObject77.bin"/><Relationship Id="rId59" Type="http://schemas.openxmlformats.org/officeDocument/2006/relationships/image" Target="../media/image40.wmf"/><Relationship Id="rId67" Type="http://schemas.openxmlformats.org/officeDocument/2006/relationships/image" Target="../media/image44.wmf"/><Relationship Id="rId20" Type="http://schemas.openxmlformats.org/officeDocument/2006/relationships/oleObject" Target="../embeddings/oleObject64.bin"/><Relationship Id="rId41" Type="http://schemas.openxmlformats.org/officeDocument/2006/relationships/image" Target="../media/image66.wmf"/><Relationship Id="rId54" Type="http://schemas.openxmlformats.org/officeDocument/2006/relationships/oleObject" Target="../embeddings/oleObject81.bin"/><Relationship Id="rId62" Type="http://schemas.openxmlformats.org/officeDocument/2006/relationships/oleObject" Target="../embeddings/oleObject85.bin"/><Relationship Id="rId70" Type="http://schemas.openxmlformats.org/officeDocument/2006/relationships/oleObject" Target="../embeddings/oleObject89.bin"/><Relationship Id="rId75" Type="http://schemas.openxmlformats.org/officeDocument/2006/relationships/image" Target="../media/image77.wmf"/><Relationship Id="rId83" Type="http://schemas.openxmlformats.org/officeDocument/2006/relationships/image" Target="../media/image81.wmf"/><Relationship Id="rId88" Type="http://schemas.openxmlformats.org/officeDocument/2006/relationships/oleObject" Target="../embeddings/oleObject98.bin"/><Relationship Id="rId91" Type="http://schemas.openxmlformats.org/officeDocument/2006/relationships/image" Target="../media/image85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7.bin"/><Relationship Id="rId15" Type="http://schemas.openxmlformats.org/officeDocument/2006/relationships/image" Target="../media/image17.wmf"/><Relationship Id="rId23" Type="http://schemas.openxmlformats.org/officeDocument/2006/relationships/image" Target="../media/image21.wmf"/><Relationship Id="rId28" Type="http://schemas.openxmlformats.org/officeDocument/2006/relationships/oleObject" Target="../embeddings/oleObject68.bin"/><Relationship Id="rId36" Type="http://schemas.openxmlformats.org/officeDocument/2006/relationships/oleObject" Target="../embeddings/oleObject72.bin"/><Relationship Id="rId49" Type="http://schemas.openxmlformats.org/officeDocument/2006/relationships/image" Target="../media/image70.wmf"/><Relationship Id="rId57" Type="http://schemas.openxmlformats.org/officeDocument/2006/relationships/image" Target="../media/image38.wmf"/><Relationship Id="rId10" Type="http://schemas.openxmlformats.org/officeDocument/2006/relationships/oleObject" Target="../embeddings/oleObject59.bin"/><Relationship Id="rId31" Type="http://schemas.openxmlformats.org/officeDocument/2006/relationships/image" Target="../media/image61.wmf"/><Relationship Id="rId44" Type="http://schemas.openxmlformats.org/officeDocument/2006/relationships/oleObject" Target="../embeddings/oleObject76.bin"/><Relationship Id="rId52" Type="http://schemas.openxmlformats.org/officeDocument/2006/relationships/oleObject" Target="../embeddings/oleObject80.bin"/><Relationship Id="rId60" Type="http://schemas.openxmlformats.org/officeDocument/2006/relationships/oleObject" Target="../embeddings/oleObject84.bin"/><Relationship Id="rId65" Type="http://schemas.openxmlformats.org/officeDocument/2006/relationships/image" Target="../media/image73.wmf"/><Relationship Id="rId73" Type="http://schemas.openxmlformats.org/officeDocument/2006/relationships/image" Target="../media/image76.wmf"/><Relationship Id="rId78" Type="http://schemas.openxmlformats.org/officeDocument/2006/relationships/oleObject" Target="../embeddings/oleObject93.bin"/><Relationship Id="rId81" Type="http://schemas.openxmlformats.org/officeDocument/2006/relationships/image" Target="../media/image80.wmf"/><Relationship Id="rId86" Type="http://schemas.openxmlformats.org/officeDocument/2006/relationships/oleObject" Target="../embeddings/oleObject97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0.wmf"/><Relationship Id="rId18" Type="http://schemas.openxmlformats.org/officeDocument/2006/relationships/oleObject" Target="../embeddings/oleObject107.bin"/><Relationship Id="rId26" Type="http://schemas.openxmlformats.org/officeDocument/2006/relationships/oleObject" Target="../embeddings/oleObject111.bin"/><Relationship Id="rId39" Type="http://schemas.openxmlformats.org/officeDocument/2006/relationships/image" Target="../media/image103.wmf"/><Relationship Id="rId21" Type="http://schemas.openxmlformats.org/officeDocument/2006/relationships/image" Target="../media/image94.wmf"/><Relationship Id="rId34" Type="http://schemas.openxmlformats.org/officeDocument/2006/relationships/oleObject" Target="../embeddings/oleObject115.bin"/><Relationship Id="rId42" Type="http://schemas.openxmlformats.org/officeDocument/2006/relationships/oleObject" Target="../embeddings/oleObject119.bin"/><Relationship Id="rId47" Type="http://schemas.openxmlformats.org/officeDocument/2006/relationships/image" Target="../media/image107.wmf"/><Relationship Id="rId50" Type="http://schemas.openxmlformats.org/officeDocument/2006/relationships/oleObject" Target="../embeddings/oleObject123.bin"/><Relationship Id="rId55" Type="http://schemas.openxmlformats.org/officeDocument/2006/relationships/image" Target="../media/image111.wmf"/><Relationship Id="rId63" Type="http://schemas.openxmlformats.org/officeDocument/2006/relationships/image" Target="../media/image115.wmf"/><Relationship Id="rId7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29" Type="http://schemas.openxmlformats.org/officeDocument/2006/relationships/image" Target="../media/image98.wmf"/><Relationship Id="rId41" Type="http://schemas.openxmlformats.org/officeDocument/2006/relationships/image" Target="../media/image104.wmf"/><Relationship Id="rId54" Type="http://schemas.openxmlformats.org/officeDocument/2006/relationships/oleObject" Target="../embeddings/oleObject125.bin"/><Relationship Id="rId62" Type="http://schemas.openxmlformats.org/officeDocument/2006/relationships/oleObject" Target="../embeddings/oleObject12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110.bin"/><Relationship Id="rId32" Type="http://schemas.openxmlformats.org/officeDocument/2006/relationships/oleObject" Target="../embeddings/oleObject114.bin"/><Relationship Id="rId37" Type="http://schemas.openxmlformats.org/officeDocument/2006/relationships/image" Target="../media/image102.wmf"/><Relationship Id="rId40" Type="http://schemas.openxmlformats.org/officeDocument/2006/relationships/oleObject" Target="../embeddings/oleObject118.bin"/><Relationship Id="rId45" Type="http://schemas.openxmlformats.org/officeDocument/2006/relationships/image" Target="../media/image106.wmf"/><Relationship Id="rId53" Type="http://schemas.openxmlformats.org/officeDocument/2006/relationships/image" Target="../media/image110.wmf"/><Relationship Id="rId58" Type="http://schemas.openxmlformats.org/officeDocument/2006/relationships/oleObject" Target="../embeddings/oleObject127.bin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image" Target="../media/image95.wmf"/><Relationship Id="rId28" Type="http://schemas.openxmlformats.org/officeDocument/2006/relationships/oleObject" Target="../embeddings/oleObject112.bin"/><Relationship Id="rId36" Type="http://schemas.openxmlformats.org/officeDocument/2006/relationships/oleObject" Target="../embeddings/oleObject116.bin"/><Relationship Id="rId49" Type="http://schemas.openxmlformats.org/officeDocument/2006/relationships/image" Target="../media/image108.wmf"/><Relationship Id="rId57" Type="http://schemas.openxmlformats.org/officeDocument/2006/relationships/image" Target="../media/image112.wmf"/><Relationship Id="rId61" Type="http://schemas.openxmlformats.org/officeDocument/2006/relationships/image" Target="../media/image114.wmf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93.wmf"/><Relationship Id="rId31" Type="http://schemas.openxmlformats.org/officeDocument/2006/relationships/image" Target="../media/image99.wmf"/><Relationship Id="rId44" Type="http://schemas.openxmlformats.org/officeDocument/2006/relationships/oleObject" Target="../embeddings/oleObject120.bin"/><Relationship Id="rId52" Type="http://schemas.openxmlformats.org/officeDocument/2006/relationships/oleObject" Target="../embeddings/oleObject124.bin"/><Relationship Id="rId60" Type="http://schemas.openxmlformats.org/officeDocument/2006/relationships/oleObject" Target="../embeddings/oleObject128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105.bin"/><Relationship Id="rId22" Type="http://schemas.openxmlformats.org/officeDocument/2006/relationships/oleObject" Target="../embeddings/oleObject109.bin"/><Relationship Id="rId27" Type="http://schemas.openxmlformats.org/officeDocument/2006/relationships/image" Target="../media/image97.wmf"/><Relationship Id="rId30" Type="http://schemas.openxmlformats.org/officeDocument/2006/relationships/oleObject" Target="../embeddings/oleObject113.bin"/><Relationship Id="rId35" Type="http://schemas.openxmlformats.org/officeDocument/2006/relationships/image" Target="../media/image101.wmf"/><Relationship Id="rId43" Type="http://schemas.openxmlformats.org/officeDocument/2006/relationships/image" Target="../media/image105.wmf"/><Relationship Id="rId48" Type="http://schemas.openxmlformats.org/officeDocument/2006/relationships/oleObject" Target="../embeddings/oleObject122.bin"/><Relationship Id="rId56" Type="http://schemas.openxmlformats.org/officeDocument/2006/relationships/oleObject" Target="../embeddings/oleObject126.bin"/><Relationship Id="rId8" Type="http://schemas.openxmlformats.org/officeDocument/2006/relationships/oleObject" Target="../embeddings/oleObject102.bin"/><Relationship Id="rId51" Type="http://schemas.openxmlformats.org/officeDocument/2006/relationships/image" Target="../media/image109.wmf"/><Relationship Id="rId3" Type="http://schemas.openxmlformats.org/officeDocument/2006/relationships/notesSlide" Target="../notesSlides/notesSlide5.xml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92.wmf"/><Relationship Id="rId25" Type="http://schemas.openxmlformats.org/officeDocument/2006/relationships/image" Target="../media/image96.wmf"/><Relationship Id="rId33" Type="http://schemas.openxmlformats.org/officeDocument/2006/relationships/image" Target="../media/image100.wmf"/><Relationship Id="rId38" Type="http://schemas.openxmlformats.org/officeDocument/2006/relationships/oleObject" Target="../embeddings/oleObject117.bin"/><Relationship Id="rId46" Type="http://schemas.openxmlformats.org/officeDocument/2006/relationships/oleObject" Target="../embeddings/oleObject121.bin"/><Relationship Id="rId59" Type="http://schemas.openxmlformats.org/officeDocument/2006/relationships/image" Target="../media/image1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2.bin"/><Relationship Id="rId13" Type="http://schemas.openxmlformats.org/officeDocument/2006/relationships/image" Target="../media/image120.wmf"/><Relationship Id="rId18" Type="http://schemas.openxmlformats.org/officeDocument/2006/relationships/oleObject" Target="../embeddings/oleObject137.bin"/><Relationship Id="rId26" Type="http://schemas.openxmlformats.org/officeDocument/2006/relationships/hyperlink" Target="http://bcmath.ca/M12P/m12pch5/cos60/cos60.html" TargetMode="External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24.wmf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34.bin"/><Relationship Id="rId17" Type="http://schemas.openxmlformats.org/officeDocument/2006/relationships/image" Target="../media/image122.wmf"/><Relationship Id="rId25" Type="http://schemas.openxmlformats.org/officeDocument/2006/relationships/hyperlink" Target="http://www.bcmath.ca/M12P/m12pch5/m12pc5sine45/m12pc5sin45.html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6.bin"/><Relationship Id="rId20" Type="http://schemas.openxmlformats.org/officeDocument/2006/relationships/oleObject" Target="../embeddings/oleObject13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1.bin"/><Relationship Id="rId11" Type="http://schemas.openxmlformats.org/officeDocument/2006/relationships/image" Target="../media/image119.wmf"/><Relationship Id="rId24" Type="http://schemas.openxmlformats.org/officeDocument/2006/relationships/hyperlink" Target="../../../../Documents%20and%20Settings/Owner/Desktop/website/bcmath.ca/M12P/m12pch5/sin60/sin60.html" TargetMode="External"/><Relationship Id="rId5" Type="http://schemas.openxmlformats.org/officeDocument/2006/relationships/image" Target="../media/image116.wmf"/><Relationship Id="rId15" Type="http://schemas.openxmlformats.org/officeDocument/2006/relationships/image" Target="../media/image121.wmf"/><Relationship Id="rId23" Type="http://schemas.openxmlformats.org/officeDocument/2006/relationships/image" Target="../media/image125.wmf"/><Relationship Id="rId28" Type="http://schemas.openxmlformats.org/officeDocument/2006/relationships/hyperlink" Target="http://bcmath.ca/M12P/m12pch5/sin60/sin60.swf" TargetMode="External"/><Relationship Id="rId10" Type="http://schemas.openxmlformats.org/officeDocument/2006/relationships/oleObject" Target="../embeddings/oleObject133.bin"/><Relationship Id="rId19" Type="http://schemas.openxmlformats.org/officeDocument/2006/relationships/image" Target="../media/image123.wmf"/><Relationship Id="rId4" Type="http://schemas.openxmlformats.org/officeDocument/2006/relationships/oleObject" Target="../embeddings/oleObject130.bin"/><Relationship Id="rId9" Type="http://schemas.openxmlformats.org/officeDocument/2006/relationships/image" Target="../media/image118.wmf"/><Relationship Id="rId14" Type="http://schemas.openxmlformats.org/officeDocument/2006/relationships/oleObject" Target="../embeddings/oleObject135.bin"/><Relationship Id="rId22" Type="http://schemas.openxmlformats.org/officeDocument/2006/relationships/oleObject" Target="../embeddings/oleObject139.bin"/><Relationship Id="rId27" Type="http://schemas.openxmlformats.org/officeDocument/2006/relationships/hyperlink" Target="http://bcmath.ca/M12P/m12pch5/m12pc5sine45/m12pc5sin45.html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2.bin"/><Relationship Id="rId13" Type="http://schemas.openxmlformats.org/officeDocument/2006/relationships/image" Target="../media/image130.wmf"/><Relationship Id="rId18" Type="http://schemas.openxmlformats.org/officeDocument/2006/relationships/oleObject" Target="../embeddings/oleObject147.bin"/><Relationship Id="rId26" Type="http://schemas.openxmlformats.org/officeDocument/2006/relationships/oleObject" Target="../embeddings/oleObject151.bin"/><Relationship Id="rId39" Type="http://schemas.openxmlformats.org/officeDocument/2006/relationships/oleObject" Target="../embeddings/oleObject158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34.wmf"/><Relationship Id="rId34" Type="http://schemas.openxmlformats.org/officeDocument/2006/relationships/oleObject" Target="../embeddings/oleObject155.bin"/><Relationship Id="rId7" Type="http://schemas.openxmlformats.org/officeDocument/2006/relationships/image" Target="../media/image127.wmf"/><Relationship Id="rId12" Type="http://schemas.openxmlformats.org/officeDocument/2006/relationships/oleObject" Target="../embeddings/oleObject144.bin"/><Relationship Id="rId17" Type="http://schemas.openxmlformats.org/officeDocument/2006/relationships/image" Target="../media/image132.wmf"/><Relationship Id="rId25" Type="http://schemas.openxmlformats.org/officeDocument/2006/relationships/image" Target="../media/image136.wmf"/><Relationship Id="rId33" Type="http://schemas.openxmlformats.org/officeDocument/2006/relationships/image" Target="../media/image139.wmf"/><Relationship Id="rId38" Type="http://schemas.openxmlformats.org/officeDocument/2006/relationships/image" Target="../media/image1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6.bin"/><Relationship Id="rId20" Type="http://schemas.openxmlformats.org/officeDocument/2006/relationships/oleObject" Target="../embeddings/oleObject148.bin"/><Relationship Id="rId29" Type="http://schemas.openxmlformats.org/officeDocument/2006/relationships/image" Target="../media/image138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1.bin"/><Relationship Id="rId11" Type="http://schemas.openxmlformats.org/officeDocument/2006/relationships/image" Target="../media/image129.wmf"/><Relationship Id="rId24" Type="http://schemas.openxmlformats.org/officeDocument/2006/relationships/oleObject" Target="../embeddings/oleObject150.bin"/><Relationship Id="rId32" Type="http://schemas.openxmlformats.org/officeDocument/2006/relationships/oleObject" Target="../embeddings/oleObject154.bin"/><Relationship Id="rId37" Type="http://schemas.openxmlformats.org/officeDocument/2006/relationships/oleObject" Target="../embeddings/oleObject157.bin"/><Relationship Id="rId40" Type="http://schemas.openxmlformats.org/officeDocument/2006/relationships/image" Target="../media/image142.wmf"/><Relationship Id="rId5" Type="http://schemas.openxmlformats.org/officeDocument/2006/relationships/image" Target="../media/image126.wmf"/><Relationship Id="rId15" Type="http://schemas.openxmlformats.org/officeDocument/2006/relationships/image" Target="../media/image131.wmf"/><Relationship Id="rId23" Type="http://schemas.openxmlformats.org/officeDocument/2006/relationships/image" Target="../media/image135.wmf"/><Relationship Id="rId28" Type="http://schemas.openxmlformats.org/officeDocument/2006/relationships/oleObject" Target="../embeddings/oleObject152.bin"/><Relationship Id="rId36" Type="http://schemas.openxmlformats.org/officeDocument/2006/relationships/image" Target="../media/image140.wmf"/><Relationship Id="rId10" Type="http://schemas.openxmlformats.org/officeDocument/2006/relationships/oleObject" Target="../embeddings/oleObject143.bin"/><Relationship Id="rId19" Type="http://schemas.openxmlformats.org/officeDocument/2006/relationships/image" Target="../media/image133.wmf"/><Relationship Id="rId31" Type="http://schemas.openxmlformats.org/officeDocument/2006/relationships/image" Target="../media/image122.wmf"/><Relationship Id="rId4" Type="http://schemas.openxmlformats.org/officeDocument/2006/relationships/oleObject" Target="../embeddings/oleObject140.bin"/><Relationship Id="rId9" Type="http://schemas.openxmlformats.org/officeDocument/2006/relationships/image" Target="../media/image128.wmf"/><Relationship Id="rId14" Type="http://schemas.openxmlformats.org/officeDocument/2006/relationships/oleObject" Target="../embeddings/oleObject145.bin"/><Relationship Id="rId22" Type="http://schemas.openxmlformats.org/officeDocument/2006/relationships/oleObject" Target="../embeddings/oleObject149.bin"/><Relationship Id="rId27" Type="http://schemas.openxmlformats.org/officeDocument/2006/relationships/image" Target="../media/image137.wmf"/><Relationship Id="rId30" Type="http://schemas.openxmlformats.org/officeDocument/2006/relationships/oleObject" Target="../embeddings/oleObject153.bin"/><Relationship Id="rId35" Type="http://schemas.openxmlformats.org/officeDocument/2006/relationships/oleObject" Target="../embeddings/oleObject15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13" Type="http://schemas.openxmlformats.org/officeDocument/2006/relationships/oleObject" Target="../embeddings/oleObject164.bin"/><Relationship Id="rId18" Type="http://schemas.openxmlformats.org/officeDocument/2006/relationships/image" Target="../media/image150.wmf"/><Relationship Id="rId26" Type="http://schemas.openxmlformats.org/officeDocument/2006/relationships/image" Target="../media/image154.wmf"/><Relationship Id="rId39" Type="http://schemas.openxmlformats.org/officeDocument/2006/relationships/oleObject" Target="../embeddings/oleObject177.bin"/><Relationship Id="rId3" Type="http://schemas.openxmlformats.org/officeDocument/2006/relationships/oleObject" Target="../embeddings/oleObject159.bin"/><Relationship Id="rId21" Type="http://schemas.openxmlformats.org/officeDocument/2006/relationships/oleObject" Target="../embeddings/oleObject168.bin"/><Relationship Id="rId34" Type="http://schemas.openxmlformats.org/officeDocument/2006/relationships/image" Target="../media/image158.wmf"/><Relationship Id="rId7" Type="http://schemas.openxmlformats.org/officeDocument/2006/relationships/oleObject" Target="../embeddings/oleObject161.bin"/><Relationship Id="rId12" Type="http://schemas.openxmlformats.org/officeDocument/2006/relationships/image" Target="../media/image147.wmf"/><Relationship Id="rId17" Type="http://schemas.openxmlformats.org/officeDocument/2006/relationships/oleObject" Target="../embeddings/oleObject166.bin"/><Relationship Id="rId25" Type="http://schemas.openxmlformats.org/officeDocument/2006/relationships/oleObject" Target="../embeddings/oleObject170.bin"/><Relationship Id="rId33" Type="http://schemas.openxmlformats.org/officeDocument/2006/relationships/oleObject" Target="../embeddings/oleObject174.bin"/><Relationship Id="rId38" Type="http://schemas.openxmlformats.org/officeDocument/2006/relationships/image" Target="../media/image1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9.wmf"/><Relationship Id="rId20" Type="http://schemas.openxmlformats.org/officeDocument/2006/relationships/image" Target="../media/image151.wmf"/><Relationship Id="rId29" Type="http://schemas.openxmlformats.org/officeDocument/2006/relationships/oleObject" Target="../embeddings/oleObject172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4.wmf"/><Relationship Id="rId11" Type="http://schemas.openxmlformats.org/officeDocument/2006/relationships/oleObject" Target="../embeddings/oleObject163.bin"/><Relationship Id="rId24" Type="http://schemas.openxmlformats.org/officeDocument/2006/relationships/image" Target="../media/image153.wmf"/><Relationship Id="rId32" Type="http://schemas.openxmlformats.org/officeDocument/2006/relationships/image" Target="../media/image157.wmf"/><Relationship Id="rId37" Type="http://schemas.openxmlformats.org/officeDocument/2006/relationships/oleObject" Target="../embeddings/oleObject176.bin"/><Relationship Id="rId40" Type="http://schemas.openxmlformats.org/officeDocument/2006/relationships/image" Target="../media/image161.wmf"/><Relationship Id="rId5" Type="http://schemas.openxmlformats.org/officeDocument/2006/relationships/oleObject" Target="../embeddings/oleObject160.bin"/><Relationship Id="rId15" Type="http://schemas.openxmlformats.org/officeDocument/2006/relationships/oleObject" Target="../embeddings/oleObject165.bin"/><Relationship Id="rId23" Type="http://schemas.openxmlformats.org/officeDocument/2006/relationships/oleObject" Target="../embeddings/oleObject169.bin"/><Relationship Id="rId28" Type="http://schemas.openxmlformats.org/officeDocument/2006/relationships/image" Target="../media/image155.wmf"/><Relationship Id="rId36" Type="http://schemas.openxmlformats.org/officeDocument/2006/relationships/image" Target="../media/image159.wmf"/><Relationship Id="rId10" Type="http://schemas.openxmlformats.org/officeDocument/2006/relationships/image" Target="../media/image146.wmf"/><Relationship Id="rId19" Type="http://schemas.openxmlformats.org/officeDocument/2006/relationships/oleObject" Target="../embeddings/oleObject167.bin"/><Relationship Id="rId31" Type="http://schemas.openxmlformats.org/officeDocument/2006/relationships/oleObject" Target="../embeddings/oleObject173.bin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62.bin"/><Relationship Id="rId14" Type="http://schemas.openxmlformats.org/officeDocument/2006/relationships/image" Target="../media/image148.wmf"/><Relationship Id="rId22" Type="http://schemas.openxmlformats.org/officeDocument/2006/relationships/image" Target="../media/image152.wmf"/><Relationship Id="rId27" Type="http://schemas.openxmlformats.org/officeDocument/2006/relationships/oleObject" Target="../embeddings/oleObject171.bin"/><Relationship Id="rId30" Type="http://schemas.openxmlformats.org/officeDocument/2006/relationships/image" Target="../media/image156.wmf"/><Relationship Id="rId35" Type="http://schemas.openxmlformats.org/officeDocument/2006/relationships/oleObject" Target="../embeddings/oleObject17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0.bin"/><Relationship Id="rId13" Type="http://schemas.openxmlformats.org/officeDocument/2006/relationships/image" Target="../media/image166.wmf"/><Relationship Id="rId18" Type="http://schemas.openxmlformats.org/officeDocument/2006/relationships/oleObject" Target="../embeddings/oleObject185.bin"/><Relationship Id="rId26" Type="http://schemas.openxmlformats.org/officeDocument/2006/relationships/oleObject" Target="../embeddings/oleObject189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170.wmf"/><Relationship Id="rId34" Type="http://schemas.openxmlformats.org/officeDocument/2006/relationships/oleObject" Target="../embeddings/oleObject193.bin"/><Relationship Id="rId7" Type="http://schemas.openxmlformats.org/officeDocument/2006/relationships/image" Target="../media/image163.wmf"/><Relationship Id="rId12" Type="http://schemas.openxmlformats.org/officeDocument/2006/relationships/oleObject" Target="../embeddings/oleObject182.bin"/><Relationship Id="rId17" Type="http://schemas.openxmlformats.org/officeDocument/2006/relationships/image" Target="../media/image168.wmf"/><Relationship Id="rId25" Type="http://schemas.openxmlformats.org/officeDocument/2006/relationships/image" Target="../media/image172.wmf"/><Relationship Id="rId33" Type="http://schemas.openxmlformats.org/officeDocument/2006/relationships/image" Target="../media/image17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4.bin"/><Relationship Id="rId20" Type="http://schemas.openxmlformats.org/officeDocument/2006/relationships/oleObject" Target="../embeddings/oleObject186.bin"/><Relationship Id="rId29" Type="http://schemas.openxmlformats.org/officeDocument/2006/relationships/image" Target="../media/image174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79.bin"/><Relationship Id="rId11" Type="http://schemas.openxmlformats.org/officeDocument/2006/relationships/image" Target="../media/image165.wmf"/><Relationship Id="rId24" Type="http://schemas.openxmlformats.org/officeDocument/2006/relationships/oleObject" Target="../embeddings/oleObject188.bin"/><Relationship Id="rId32" Type="http://schemas.openxmlformats.org/officeDocument/2006/relationships/oleObject" Target="../embeddings/oleObject192.bin"/><Relationship Id="rId5" Type="http://schemas.openxmlformats.org/officeDocument/2006/relationships/image" Target="../media/image162.wmf"/><Relationship Id="rId15" Type="http://schemas.openxmlformats.org/officeDocument/2006/relationships/image" Target="../media/image167.wmf"/><Relationship Id="rId23" Type="http://schemas.openxmlformats.org/officeDocument/2006/relationships/image" Target="../media/image171.wmf"/><Relationship Id="rId28" Type="http://schemas.openxmlformats.org/officeDocument/2006/relationships/oleObject" Target="../embeddings/oleObject190.bin"/><Relationship Id="rId10" Type="http://schemas.openxmlformats.org/officeDocument/2006/relationships/oleObject" Target="../embeddings/oleObject181.bin"/><Relationship Id="rId19" Type="http://schemas.openxmlformats.org/officeDocument/2006/relationships/image" Target="../media/image169.wmf"/><Relationship Id="rId31" Type="http://schemas.openxmlformats.org/officeDocument/2006/relationships/image" Target="../media/image175.wmf"/><Relationship Id="rId4" Type="http://schemas.openxmlformats.org/officeDocument/2006/relationships/oleObject" Target="../embeddings/oleObject178.bin"/><Relationship Id="rId9" Type="http://schemas.openxmlformats.org/officeDocument/2006/relationships/image" Target="../media/image164.wmf"/><Relationship Id="rId14" Type="http://schemas.openxmlformats.org/officeDocument/2006/relationships/oleObject" Target="../embeddings/oleObject183.bin"/><Relationship Id="rId22" Type="http://schemas.openxmlformats.org/officeDocument/2006/relationships/oleObject" Target="../embeddings/oleObject187.bin"/><Relationship Id="rId27" Type="http://schemas.openxmlformats.org/officeDocument/2006/relationships/image" Target="../media/image173.wmf"/><Relationship Id="rId30" Type="http://schemas.openxmlformats.org/officeDocument/2006/relationships/oleObject" Target="../embeddings/oleObject191.bin"/><Relationship Id="rId35" Type="http://schemas.openxmlformats.org/officeDocument/2006/relationships/image" Target="../media/image17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/>
              <a:t>Section 3.7 Trigonometric Proofs</a:t>
            </a:r>
            <a:br>
              <a:rPr lang="en-CA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32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Prove</a:t>
            </a:r>
          </a:p>
        </p:txBody>
      </p:sp>
      <p:sp>
        <p:nvSpPr>
          <p:cNvPr id="8209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3990975" y="395288"/>
          <a:ext cx="3402013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1371600" imgH="254000" progId="Equation.DSMT4">
                  <p:embed/>
                </p:oleObj>
              </mc:Choice>
              <mc:Fallback>
                <p:oleObj name="Equation" r:id="rId4" imgW="1371600" imgH="254000" progId="Equation.DSMT4">
                  <p:embed/>
                  <p:pic>
                    <p:nvPicPr>
                      <p:cNvPr id="81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395288"/>
                        <a:ext cx="3402013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/>
        </p:nvGraphicFramePr>
        <p:xfrm>
          <a:off x="1289050" y="1176338"/>
          <a:ext cx="4338638" cy="55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2527300" imgH="3238500" progId="Equation.DSMT4">
                  <p:embed/>
                </p:oleObj>
              </mc:Choice>
              <mc:Fallback>
                <p:oleObj name="Equation" r:id="rId6" imgW="2527300" imgH="3238500" progId="Equation.DSMT4">
                  <p:embed/>
                  <p:pic>
                    <p:nvPicPr>
                      <p:cNvPr id="819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1176338"/>
                        <a:ext cx="4338638" cy="555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384300" y="1746250"/>
          <a:ext cx="13271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736280" imgH="253890" progId="Equation.DSMT4">
                  <p:embed/>
                </p:oleObj>
              </mc:Choice>
              <mc:Fallback>
                <p:oleObj name="Equation" r:id="rId8" imgW="736280" imgH="25389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1746250"/>
                        <a:ext cx="132715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4"/>
          <p:cNvGraphicFramePr>
            <a:graphicFrameLocks noChangeAspect="1"/>
          </p:cNvGraphicFramePr>
          <p:nvPr/>
        </p:nvGraphicFramePr>
        <p:xfrm>
          <a:off x="4065588" y="1847850"/>
          <a:ext cx="8699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482391" imgH="152334" progId="Equation.DSMT4">
                  <p:embed/>
                </p:oleObj>
              </mc:Choice>
              <mc:Fallback>
                <p:oleObj name="Equation" r:id="rId10" imgW="482391" imgH="152334" progId="Equation.DSMT4">
                  <p:embed/>
                  <p:pic>
                    <p:nvPicPr>
                      <p:cNvPr id="819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5588" y="1847850"/>
                        <a:ext cx="869950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4"/>
          <p:cNvGraphicFramePr>
            <a:graphicFrameLocks noChangeAspect="1"/>
          </p:cNvGraphicFramePr>
          <p:nvPr/>
        </p:nvGraphicFramePr>
        <p:xfrm>
          <a:off x="1289050" y="2101850"/>
          <a:ext cx="134937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748975" imgH="482391" progId="Equation.DSMT4">
                  <p:embed/>
                </p:oleObj>
              </mc:Choice>
              <mc:Fallback>
                <p:oleObj name="Equation" r:id="rId12" imgW="748975" imgH="482391" progId="Equation.DSMT4">
                  <p:embed/>
                  <p:pic>
                    <p:nvPicPr>
                      <p:cNvPr id="81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2101850"/>
                        <a:ext cx="1349375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4"/>
          <p:cNvGraphicFramePr>
            <a:graphicFrameLocks noChangeAspect="1"/>
          </p:cNvGraphicFramePr>
          <p:nvPr/>
        </p:nvGraphicFramePr>
        <p:xfrm>
          <a:off x="552450" y="2992438"/>
          <a:ext cx="2790825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1548728" imgH="431613" progId="Equation.DSMT4">
                  <p:embed/>
                </p:oleObj>
              </mc:Choice>
              <mc:Fallback>
                <p:oleObj name="Equation" r:id="rId14" imgW="1548728" imgH="431613" progId="Equation.DSMT4">
                  <p:embed/>
                  <p:pic>
                    <p:nvPicPr>
                      <p:cNvPr id="819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2992438"/>
                        <a:ext cx="2790825" cy="779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4"/>
          <p:cNvGraphicFramePr>
            <a:graphicFrameLocks noChangeAspect="1"/>
          </p:cNvGraphicFramePr>
          <p:nvPr/>
        </p:nvGraphicFramePr>
        <p:xfrm>
          <a:off x="706438" y="3871913"/>
          <a:ext cx="247015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1371600" imgH="482600" progId="Equation.DSMT4">
                  <p:embed/>
                </p:oleObj>
              </mc:Choice>
              <mc:Fallback>
                <p:oleObj name="Equation" r:id="rId16" imgW="1371600" imgH="482600" progId="Equation.DSMT4">
                  <p:embed/>
                  <p:pic>
                    <p:nvPicPr>
                      <p:cNvPr id="82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8" y="3871913"/>
                        <a:ext cx="2470150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4"/>
          <p:cNvGraphicFramePr>
            <a:graphicFrameLocks noChangeAspect="1"/>
          </p:cNvGraphicFramePr>
          <p:nvPr/>
        </p:nvGraphicFramePr>
        <p:xfrm>
          <a:off x="1503363" y="4797425"/>
          <a:ext cx="868362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482391" imgH="431613" progId="Equation.DSMT4">
                  <p:embed/>
                </p:oleObj>
              </mc:Choice>
              <mc:Fallback>
                <p:oleObj name="Equation" r:id="rId18" imgW="482391" imgH="431613" progId="Equation.DSMT4">
                  <p:embed/>
                  <p:pic>
                    <p:nvPicPr>
                      <p:cNvPr id="820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4797425"/>
                        <a:ext cx="868362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4"/>
          <p:cNvGraphicFramePr>
            <a:graphicFrameLocks noChangeAspect="1"/>
          </p:cNvGraphicFramePr>
          <p:nvPr/>
        </p:nvGraphicFramePr>
        <p:xfrm>
          <a:off x="1319213" y="5786438"/>
          <a:ext cx="12763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469696" imgH="152334" progId="Equation.DSMT4">
                  <p:embed/>
                </p:oleObj>
              </mc:Choice>
              <mc:Fallback>
                <p:oleObj name="Equation" r:id="rId20" imgW="469696" imgH="152334" progId="Equation.DSMT4">
                  <p:embed/>
                  <p:pic>
                    <p:nvPicPr>
                      <p:cNvPr id="820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213" y="5786438"/>
                        <a:ext cx="1276350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4"/>
          <p:cNvGraphicFramePr>
            <a:graphicFrameLocks noChangeAspect="1"/>
          </p:cNvGraphicFramePr>
          <p:nvPr/>
        </p:nvGraphicFramePr>
        <p:xfrm>
          <a:off x="2905125" y="5761038"/>
          <a:ext cx="158591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2" imgW="583693" imgH="177646" progId="Equation.DSMT4">
                  <p:embed/>
                </p:oleObj>
              </mc:Choice>
              <mc:Fallback>
                <p:oleObj name="Equation" r:id="rId22" imgW="583693" imgH="177646" progId="Equation.DSMT4">
                  <p:embed/>
                  <p:pic>
                    <p:nvPicPr>
                      <p:cNvPr id="820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5" y="5761038"/>
                        <a:ext cx="1585913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09975" y="2474913"/>
            <a:ext cx="12319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Take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reciprocal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6963" y="3257550"/>
            <a:ext cx="1042987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Sum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6050" y="1339850"/>
            <a:ext cx="1774825" cy="369888"/>
          </a:xfrm>
          <a:prstGeom prst="rect">
            <a:avLst/>
          </a:prstGeom>
          <a:solidFill>
            <a:srgbClr val="FFFF00">
              <a:alpha val="74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5465763" y="3068638"/>
          <a:ext cx="333216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4" imgW="2324100" imgH="254000" progId="Equation.DSMT4">
                  <p:embed/>
                </p:oleObj>
              </mc:Choice>
              <mc:Fallback>
                <p:oleObj name="Equation" r:id="rId24" imgW="2324100" imgH="25400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763" y="3068638"/>
                        <a:ext cx="3332162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5497513" y="3662363"/>
          <a:ext cx="33305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6" imgW="2324100" imgH="254000" progId="Equation.DSMT4">
                  <p:embed/>
                </p:oleObj>
              </mc:Choice>
              <mc:Fallback>
                <p:oleObj name="Equation" r:id="rId26" imgW="2324100" imgH="25400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7513" y="3662363"/>
                        <a:ext cx="3330575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5464175" y="1927225"/>
          <a:ext cx="329406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8" imgW="2298700" imgH="254000" progId="Equation.DSMT4">
                  <p:embed/>
                </p:oleObj>
              </mc:Choice>
              <mc:Fallback>
                <p:oleObj name="Equation" r:id="rId28" imgW="2298700" imgH="254000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175" y="1927225"/>
                        <a:ext cx="3294063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5494338" y="2506663"/>
          <a:ext cx="32940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0" imgW="2298700" imgH="254000" progId="Equation.DSMT4">
                  <p:embed/>
                </p:oleObj>
              </mc:Choice>
              <mc:Fallback>
                <p:oleObj name="Equation" r:id="rId30" imgW="2298700" imgH="25400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2506663"/>
                        <a:ext cx="3294062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010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7467600" cy="7032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3000" cap="sm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Practice: Prove</a:t>
            </a:r>
            <a:endParaRPr lang="en-CA" sz="3000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3783013" y="233363"/>
          <a:ext cx="2522537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1320227" imgH="495085" progId="Equation.DSMT4">
                  <p:embed/>
                </p:oleObj>
              </mc:Choice>
              <mc:Fallback>
                <p:oleObj name="Equation" r:id="rId4" imgW="1320227" imgH="495085" progId="Equation.DSMT4">
                  <p:embed/>
                  <p:pic>
                    <p:nvPicPr>
                      <p:cNvPr id="92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13" y="233363"/>
                        <a:ext cx="2522537" cy="947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6"/>
          <p:cNvGraphicFramePr>
            <a:graphicFrameLocks noChangeAspect="1"/>
          </p:cNvGraphicFramePr>
          <p:nvPr/>
        </p:nvGraphicFramePr>
        <p:xfrm>
          <a:off x="611188" y="1208088"/>
          <a:ext cx="4338637" cy="55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2527300" imgH="3238500" progId="Equation.DSMT4">
                  <p:embed/>
                </p:oleObj>
              </mc:Choice>
              <mc:Fallback>
                <p:oleObj name="Equation" r:id="rId6" imgW="2527300" imgH="3238500" progId="Equation.DSMT4">
                  <p:embed/>
                  <p:pic>
                    <p:nvPicPr>
                      <p:cNvPr id="921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208088"/>
                        <a:ext cx="4338637" cy="555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104900" y="1693863"/>
          <a:ext cx="110172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685502" imgH="495085" progId="Equation.DSMT4">
                  <p:embed/>
                </p:oleObj>
              </mc:Choice>
              <mc:Fallback>
                <p:oleObj name="Equation" r:id="rId8" imgW="685502" imgH="495085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1693863"/>
                        <a:ext cx="1101725" cy="798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4"/>
          <p:cNvGraphicFramePr>
            <a:graphicFrameLocks noChangeAspect="1"/>
          </p:cNvGraphicFramePr>
          <p:nvPr/>
        </p:nvGraphicFramePr>
        <p:xfrm>
          <a:off x="3228975" y="1860550"/>
          <a:ext cx="12334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457002" imgH="177723" progId="Equation.DSMT4">
                  <p:embed/>
                </p:oleObj>
              </mc:Choice>
              <mc:Fallback>
                <p:oleObj name="Equation" r:id="rId10" imgW="457002" imgH="177723" progId="Equation.DSMT4">
                  <p:embed/>
                  <p:pic>
                    <p:nvPicPr>
                      <p:cNvPr id="1024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975" y="1860550"/>
                        <a:ext cx="123348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4"/>
          <p:cNvGraphicFramePr>
            <a:graphicFrameLocks noChangeAspect="1"/>
          </p:cNvGraphicFramePr>
          <p:nvPr/>
        </p:nvGraphicFramePr>
        <p:xfrm>
          <a:off x="1109663" y="2667000"/>
          <a:ext cx="1081087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672808" imgH="495085" progId="Equation.DSMT4">
                  <p:embed/>
                </p:oleObj>
              </mc:Choice>
              <mc:Fallback>
                <p:oleObj name="Equation" r:id="rId12" imgW="672808" imgH="495085" progId="Equation.DSMT4">
                  <p:embed/>
                  <p:pic>
                    <p:nvPicPr>
                      <p:cNvPr id="102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2667000"/>
                        <a:ext cx="1081087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4"/>
          <p:cNvGraphicFramePr>
            <a:graphicFrameLocks noChangeAspect="1"/>
          </p:cNvGraphicFramePr>
          <p:nvPr/>
        </p:nvGraphicFramePr>
        <p:xfrm>
          <a:off x="352425" y="3509963"/>
          <a:ext cx="9366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583947" imgH="457002" progId="Equation.DSMT4">
                  <p:embed/>
                </p:oleObj>
              </mc:Choice>
              <mc:Fallback>
                <p:oleObj name="Equation" r:id="rId14" imgW="583947" imgH="457002" progId="Equation.DSMT4">
                  <p:embed/>
                  <p:pic>
                    <p:nvPicPr>
                      <p:cNvPr id="1024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3509963"/>
                        <a:ext cx="936625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4"/>
          <p:cNvGraphicFramePr>
            <a:graphicFrameLocks noChangeAspect="1"/>
          </p:cNvGraphicFramePr>
          <p:nvPr/>
        </p:nvGraphicFramePr>
        <p:xfrm>
          <a:off x="1412875" y="3471863"/>
          <a:ext cx="754063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469696" imgH="495085" progId="Equation.DSMT4">
                  <p:embed/>
                </p:oleObj>
              </mc:Choice>
              <mc:Fallback>
                <p:oleObj name="Equation" r:id="rId16" imgW="469696" imgH="495085" progId="Equation.DSMT4">
                  <p:embed/>
                  <p:pic>
                    <p:nvPicPr>
                      <p:cNvPr id="102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3471863"/>
                        <a:ext cx="754063" cy="798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4"/>
          <p:cNvGraphicFramePr>
            <a:graphicFrameLocks noChangeAspect="1"/>
          </p:cNvGraphicFramePr>
          <p:nvPr/>
        </p:nvGraphicFramePr>
        <p:xfrm>
          <a:off x="376238" y="3614738"/>
          <a:ext cx="91757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571252" imgH="241195" progId="Equation.DSMT4">
                  <p:embed/>
                </p:oleObj>
              </mc:Choice>
              <mc:Fallback>
                <p:oleObj name="Equation" r:id="rId18" imgW="571252" imgH="241195" progId="Equation.DSMT4">
                  <p:embed/>
                  <p:pic>
                    <p:nvPicPr>
                      <p:cNvPr id="1024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8" y="3614738"/>
                        <a:ext cx="917575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4"/>
          <p:cNvGraphicFramePr>
            <a:graphicFrameLocks noChangeAspect="1"/>
          </p:cNvGraphicFramePr>
          <p:nvPr/>
        </p:nvGraphicFramePr>
        <p:xfrm>
          <a:off x="239713" y="4367213"/>
          <a:ext cx="25050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1562100" imgH="355600" progId="Equation.DSMT4">
                  <p:embed/>
                </p:oleObj>
              </mc:Choice>
              <mc:Fallback>
                <p:oleObj name="Equation" r:id="rId20" imgW="1562100" imgH="355600" progId="Equation.DSMT4">
                  <p:embed/>
                  <p:pic>
                    <p:nvPicPr>
                      <p:cNvPr id="1025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3" y="4367213"/>
                        <a:ext cx="2505075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4"/>
          <p:cNvGraphicFramePr>
            <a:graphicFrameLocks noChangeAspect="1"/>
          </p:cNvGraphicFramePr>
          <p:nvPr/>
        </p:nvGraphicFramePr>
        <p:xfrm>
          <a:off x="157163" y="4918075"/>
          <a:ext cx="18446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2" imgW="990170" imgH="241195" progId="Equation.DSMT4">
                  <p:embed/>
                </p:oleObj>
              </mc:Choice>
              <mc:Fallback>
                <p:oleObj name="Equation" r:id="rId22" imgW="990170" imgH="241195" progId="Equation.DSMT4">
                  <p:embed/>
                  <p:pic>
                    <p:nvPicPr>
                      <p:cNvPr id="1025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3" y="4918075"/>
                        <a:ext cx="184467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4"/>
          <p:cNvGraphicFramePr>
            <a:graphicFrameLocks noChangeAspect="1"/>
          </p:cNvGraphicFramePr>
          <p:nvPr/>
        </p:nvGraphicFramePr>
        <p:xfrm>
          <a:off x="119063" y="5518150"/>
          <a:ext cx="25685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4" imgW="1473200" imgH="190500" progId="Equation.DSMT4">
                  <p:embed/>
                </p:oleObj>
              </mc:Choice>
              <mc:Fallback>
                <p:oleObj name="Equation" r:id="rId24" imgW="1473200" imgH="190500" progId="Equation.DSMT4">
                  <p:embed/>
                  <p:pic>
                    <p:nvPicPr>
                      <p:cNvPr id="102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3" y="5518150"/>
                        <a:ext cx="256857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4"/>
          <p:cNvGraphicFramePr>
            <a:graphicFrameLocks noChangeAspect="1"/>
          </p:cNvGraphicFramePr>
          <p:nvPr/>
        </p:nvGraphicFramePr>
        <p:xfrm>
          <a:off x="917575" y="6037263"/>
          <a:ext cx="111601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6" imgW="457002" imgH="177723" progId="Equation.DSMT4">
                  <p:embed/>
                </p:oleObj>
              </mc:Choice>
              <mc:Fallback>
                <p:oleObj name="Equation" r:id="rId26" imgW="457002" imgH="177723" progId="Equation.DSMT4">
                  <p:embed/>
                  <p:pic>
                    <p:nvPicPr>
                      <p:cNvPr id="1025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575" y="6037263"/>
                        <a:ext cx="1116013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2"/>
          <p:cNvGraphicFramePr>
            <a:graphicFrameLocks noChangeAspect="1"/>
          </p:cNvGraphicFramePr>
          <p:nvPr/>
        </p:nvGraphicFramePr>
        <p:xfrm>
          <a:off x="2379663" y="6065838"/>
          <a:ext cx="14097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28" imgW="621760" imgH="177646" progId="Equation.DSMT4">
                  <p:embed/>
                </p:oleObj>
              </mc:Choice>
              <mc:Fallback>
                <p:oleObj name="Equation" r:id="rId28" imgW="621760" imgH="177646" progId="Equation.DSMT4">
                  <p:embed/>
                  <p:pic>
                    <p:nvPicPr>
                      <p:cNvPr id="102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6065838"/>
                        <a:ext cx="14097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0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57488" y="3532188"/>
            <a:ext cx="2027237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reciprocal of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sec(x) </a:t>
            </a:r>
            <a:r>
              <a:rPr lang="en-CA" dirty="0">
                <a:solidFill>
                  <a:srgbClr val="FF0000"/>
                </a:solidFill>
                <a:latin typeface="+mj-lt"/>
                <a:sym typeface="Wingdings" pitchFamily="2" charset="2"/>
              </a:rPr>
              <a:t> </a:t>
            </a:r>
            <a:r>
              <a:rPr lang="en-CA" dirty="0" err="1">
                <a:solidFill>
                  <a:srgbClr val="FF0000"/>
                </a:solidFill>
                <a:latin typeface="+mj-lt"/>
                <a:sym typeface="Wingdings" pitchFamily="2" charset="2"/>
              </a:rPr>
              <a:t>cos</a:t>
            </a:r>
            <a:r>
              <a:rPr lang="en-CA" dirty="0">
                <a:solidFill>
                  <a:srgbClr val="FF0000"/>
                </a:solidFill>
                <a:latin typeface="+mj-lt"/>
                <a:sym typeface="Wingdings" pitchFamily="2" charset="2"/>
              </a:rPr>
              <a:t>(x)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2811463" y="4392613"/>
          <a:ext cx="9667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0" imgW="685502" imgH="355446" progId="Equation.DSMT4">
                  <p:embed/>
                </p:oleObj>
              </mc:Choice>
              <mc:Fallback>
                <p:oleObj name="Equation" r:id="rId30" imgW="685502" imgH="355446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63" y="4392613"/>
                        <a:ext cx="96678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3792538" y="4406900"/>
          <a:ext cx="823912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32" imgW="583947" imgH="241195" progId="Equation.DSMT4">
                  <p:embed/>
                </p:oleObj>
              </mc:Choice>
              <mc:Fallback>
                <p:oleObj name="Equation" r:id="rId32" imgW="583947" imgH="241195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4406900"/>
                        <a:ext cx="823912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4667250" y="4416425"/>
          <a:ext cx="6080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4" imgW="431613" imgH="241195" progId="Equation.DSMT4">
                  <p:embed/>
                </p:oleObj>
              </mc:Choice>
              <mc:Fallback>
                <p:oleObj name="Equation" r:id="rId34" imgW="431613" imgH="241195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4416425"/>
                        <a:ext cx="6080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3754438" y="4316413"/>
          <a:ext cx="86042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36" imgW="609336" imgH="495085" progId="Equation.DSMT4">
                  <p:embed/>
                </p:oleObj>
              </mc:Choice>
              <mc:Fallback>
                <p:oleObj name="Equation" r:id="rId36" imgW="609336" imgH="495085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438" y="4316413"/>
                        <a:ext cx="860425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10800000" flipV="1">
            <a:off x="3910013" y="4792663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2974975" y="4567238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353175" y="1450975"/>
            <a:ext cx="1774825" cy="368300"/>
          </a:xfrm>
          <a:prstGeom prst="rect">
            <a:avLst/>
          </a:prstGeom>
          <a:solidFill>
            <a:srgbClr val="FFFF00">
              <a:alpha val="74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5324475" y="3179763"/>
          <a:ext cx="33305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38" imgW="2324100" imgH="254000" progId="Equation.DSMT4">
                  <p:embed/>
                </p:oleObj>
              </mc:Choice>
              <mc:Fallback>
                <p:oleObj name="Equation" r:id="rId38" imgW="2324100" imgH="254000" progId="Equation.DSMT4">
                  <p:embed/>
                  <p:pic>
                    <p:nvPicPr>
                      <p:cNvPr id="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3179763"/>
                        <a:ext cx="3330575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5354638" y="3771900"/>
          <a:ext cx="33305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40" imgW="2324100" imgH="254000" progId="Equation.DSMT4">
                  <p:embed/>
                </p:oleObj>
              </mc:Choice>
              <mc:Fallback>
                <p:oleObj name="Equation" r:id="rId40" imgW="2324100" imgH="254000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3771900"/>
                        <a:ext cx="3330575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5322888" y="2038350"/>
          <a:ext cx="329406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42" imgW="2298700" imgH="254000" progId="Equation.DSMT4">
                  <p:embed/>
                </p:oleObj>
              </mc:Choice>
              <mc:Fallback>
                <p:oleObj name="Equation" r:id="rId42" imgW="2298700" imgH="254000" progId="Equation.DSMT4">
                  <p:embed/>
                  <p:pic>
                    <p:nvPicPr>
                      <p:cNvPr id="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88" y="2038350"/>
                        <a:ext cx="3294062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5353050" y="2616200"/>
          <a:ext cx="32940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44" imgW="2298700" imgH="254000" progId="Equation.DSMT4">
                  <p:embed/>
                </p:oleObj>
              </mc:Choice>
              <mc:Fallback>
                <p:oleObj name="Equation" r:id="rId44" imgW="2298700" imgH="254000" progId="Equation.DSMT4">
                  <p:embed/>
                  <p:pic>
                    <p:nvPicPr>
                      <p:cNvPr id="2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2616200"/>
                        <a:ext cx="3294063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067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 nodeType="clickPar">
                      <p:stCondLst>
                        <p:cond delay="0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7" grpId="0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776" y="260648"/>
            <a:ext cx="7467600" cy="639762"/>
          </a:xfrm>
        </p:spPr>
        <p:txBody>
          <a:bodyPr/>
          <a:lstStyle/>
          <a:p>
            <a:pPr>
              <a:defRPr/>
            </a:pPr>
            <a:r>
              <a:rPr lang="en-CA" dirty="0"/>
              <a:t>Prove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336235"/>
              </p:ext>
            </p:extLst>
          </p:nvPr>
        </p:nvGraphicFramePr>
        <p:xfrm>
          <a:off x="1907704" y="332656"/>
          <a:ext cx="417353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1841500" imgH="241300" progId="Equation.DSMT4">
                  <p:embed/>
                </p:oleObj>
              </mc:Choice>
              <mc:Fallback>
                <p:oleObj name="Equation" r:id="rId4" imgW="1841500" imgH="241300" progId="Equation.DSMT4">
                  <p:embed/>
                  <p:pic>
                    <p:nvPicPr>
                      <p:cNvPr id="102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32656"/>
                        <a:ext cx="4173537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6"/>
          <p:cNvGraphicFramePr>
            <a:graphicFrameLocks noChangeAspect="1"/>
          </p:cNvGraphicFramePr>
          <p:nvPr/>
        </p:nvGraphicFramePr>
        <p:xfrm>
          <a:off x="2108200" y="1035050"/>
          <a:ext cx="4338638" cy="55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2527300" imgH="3238500" progId="Equation.DSMT4">
                  <p:embed/>
                </p:oleObj>
              </mc:Choice>
              <mc:Fallback>
                <p:oleObj name="Equation" r:id="rId6" imgW="2527300" imgH="3238500" progId="Equation.DSMT4">
                  <p:embed/>
                  <p:pic>
                    <p:nvPicPr>
                      <p:cNvPr id="1024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1035050"/>
                        <a:ext cx="4338638" cy="555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2"/>
          <p:cNvGraphicFramePr>
            <a:graphicFrameLocks noChangeAspect="1"/>
          </p:cNvGraphicFramePr>
          <p:nvPr/>
        </p:nvGraphicFramePr>
        <p:xfrm>
          <a:off x="1816100" y="1476375"/>
          <a:ext cx="21574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1180588" imgH="241195" progId="Equation.DSMT4">
                  <p:embed/>
                </p:oleObj>
              </mc:Choice>
              <mc:Fallback>
                <p:oleObj name="Equation" r:id="rId8" imgW="1180588" imgH="241195" progId="Equation.DSMT4">
                  <p:embed/>
                  <p:pic>
                    <p:nvPicPr>
                      <p:cNvPr id="92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476375"/>
                        <a:ext cx="215741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2"/>
          <p:cNvGraphicFramePr>
            <a:graphicFrameLocks noChangeAspect="1"/>
          </p:cNvGraphicFramePr>
          <p:nvPr/>
        </p:nvGraphicFramePr>
        <p:xfrm>
          <a:off x="1687513" y="2062163"/>
          <a:ext cx="22034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0" imgW="1205977" imgH="355446" progId="Equation.DSMT4">
                  <p:embed/>
                </p:oleObj>
              </mc:Choice>
              <mc:Fallback>
                <p:oleObj name="Equation" r:id="rId10" imgW="1205977" imgH="355446" progId="Equation.DSMT4">
                  <p:embed/>
                  <p:pic>
                    <p:nvPicPr>
                      <p:cNvPr id="92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2062163"/>
                        <a:ext cx="2203450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2"/>
          <p:cNvGraphicFramePr>
            <a:graphicFrameLocks noChangeAspect="1"/>
          </p:cNvGraphicFramePr>
          <p:nvPr/>
        </p:nvGraphicFramePr>
        <p:xfrm>
          <a:off x="139700" y="2744788"/>
          <a:ext cx="40227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2" imgW="2311400" imgH="355600" progId="Equation.DSMT4">
                  <p:embed/>
                </p:oleObj>
              </mc:Choice>
              <mc:Fallback>
                <p:oleObj name="Equation" r:id="rId12" imgW="2311400" imgH="355600" progId="Equation.DSMT4">
                  <p:embed/>
                  <p:pic>
                    <p:nvPicPr>
                      <p:cNvPr id="92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" y="2744788"/>
                        <a:ext cx="4022725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2"/>
          <p:cNvGraphicFramePr>
            <a:graphicFrameLocks noChangeAspect="1"/>
          </p:cNvGraphicFramePr>
          <p:nvPr/>
        </p:nvGraphicFramePr>
        <p:xfrm>
          <a:off x="887413" y="3389313"/>
          <a:ext cx="27527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4" imgW="1409088" imgH="355446" progId="Equation.DSMT4">
                  <p:embed/>
                </p:oleObj>
              </mc:Choice>
              <mc:Fallback>
                <p:oleObj name="Equation" r:id="rId14" imgW="1409088" imgH="355446" progId="Equation.DSMT4">
                  <p:embed/>
                  <p:pic>
                    <p:nvPicPr>
                      <p:cNvPr id="92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3" y="3389313"/>
                        <a:ext cx="27527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2"/>
          <p:cNvGraphicFramePr>
            <a:graphicFrameLocks noChangeAspect="1"/>
          </p:cNvGraphicFramePr>
          <p:nvPr/>
        </p:nvGraphicFramePr>
        <p:xfrm>
          <a:off x="427038" y="4211638"/>
          <a:ext cx="36290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6" imgW="1892300" imgH="254000" progId="Equation.DSMT4">
                  <p:embed/>
                </p:oleObj>
              </mc:Choice>
              <mc:Fallback>
                <p:oleObj name="Equation" r:id="rId16" imgW="1892300" imgH="254000" progId="Equation.DSMT4">
                  <p:embed/>
                  <p:pic>
                    <p:nvPicPr>
                      <p:cNvPr id="92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4211638"/>
                        <a:ext cx="36290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"/>
          <p:cNvGraphicFramePr>
            <a:graphicFrameLocks noChangeAspect="1"/>
          </p:cNvGraphicFramePr>
          <p:nvPr/>
        </p:nvGraphicFramePr>
        <p:xfrm>
          <a:off x="1438275" y="5130800"/>
          <a:ext cx="144621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18" imgW="672808" imgH="253890" progId="Equation.DSMT4">
                  <p:embed/>
                </p:oleObj>
              </mc:Choice>
              <mc:Fallback>
                <p:oleObj name="Equation" r:id="rId18" imgW="672808" imgH="253890" progId="Equation.DSMT4">
                  <p:embed/>
                  <p:pic>
                    <p:nvPicPr>
                      <p:cNvPr id="92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5130800"/>
                        <a:ext cx="1446213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319588" y="2838450"/>
            <a:ext cx="26797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Difference of squares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30700" y="3494088"/>
            <a:ext cx="27257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Pythagorean Identity</a:t>
            </a:r>
          </a:p>
        </p:txBody>
      </p:sp>
      <p:graphicFrame>
        <p:nvGraphicFramePr>
          <p:cNvPr id="9226" name="Object 2"/>
          <p:cNvGraphicFramePr>
            <a:graphicFrameLocks noChangeAspect="1"/>
          </p:cNvGraphicFramePr>
          <p:nvPr/>
        </p:nvGraphicFramePr>
        <p:xfrm>
          <a:off x="4678363" y="1547813"/>
          <a:ext cx="12366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20" imgW="545626" imgH="177646" progId="Equation.DSMT4">
                  <p:embed/>
                </p:oleObj>
              </mc:Choice>
              <mc:Fallback>
                <p:oleObj name="Equation" r:id="rId20" imgW="545626" imgH="177646" progId="Equation.DSMT4">
                  <p:embed/>
                  <p:pic>
                    <p:nvPicPr>
                      <p:cNvPr id="92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363" y="1547813"/>
                        <a:ext cx="123666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403725" y="4041775"/>
            <a:ext cx="24272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Difference Identity</a:t>
            </a:r>
          </a:p>
        </p:txBody>
      </p:sp>
      <p:graphicFrame>
        <p:nvGraphicFramePr>
          <p:cNvPr id="9227" name="Object 2"/>
          <p:cNvGraphicFramePr>
            <a:graphicFrameLocks noChangeAspect="1"/>
          </p:cNvGraphicFramePr>
          <p:nvPr/>
        </p:nvGraphicFramePr>
        <p:xfrm>
          <a:off x="3767138" y="5183188"/>
          <a:ext cx="14097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2" imgW="621760" imgH="177646" progId="Equation.DSMT4">
                  <p:embed/>
                </p:oleObj>
              </mc:Choice>
              <mc:Fallback>
                <p:oleObj name="Equation" r:id="rId22" imgW="621760" imgH="177646" progId="Equation.DSMT4">
                  <p:embed/>
                  <p:pic>
                    <p:nvPicPr>
                      <p:cNvPr id="92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5183188"/>
                        <a:ext cx="14097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4405313" y="4424363"/>
          <a:ext cx="38115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24" imgW="2324100" imgH="254000" progId="Equation.DSMT4">
                  <p:embed/>
                </p:oleObj>
              </mc:Choice>
              <mc:Fallback>
                <p:oleObj name="Equation" r:id="rId24" imgW="2324100" imgH="25400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3" y="4424363"/>
                        <a:ext cx="38115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7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</p:spTree>
    <p:extLst>
      <p:ext uri="{BB962C8B-B14F-4D97-AF65-F5344CB8AC3E}">
        <p14:creationId xmlns:p14="http://schemas.microsoft.com/office/powerpoint/2010/main" val="120557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5" y="290513"/>
            <a:ext cx="6178550" cy="639762"/>
          </a:xfrm>
        </p:spPr>
        <p:txBody>
          <a:bodyPr/>
          <a:lstStyle/>
          <a:p>
            <a:pPr>
              <a:defRPr/>
            </a:pPr>
            <a:r>
              <a:rPr lang="en-CA" sz="2400" dirty="0"/>
              <a:t>Prove the Identity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368313"/>
              </p:ext>
            </p:extLst>
          </p:nvPr>
        </p:nvGraphicFramePr>
        <p:xfrm>
          <a:off x="3347864" y="268064"/>
          <a:ext cx="363537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4" imgW="1892300" imgH="482600" progId="Equation.DSMT4">
                  <p:embed/>
                </p:oleObj>
              </mc:Choice>
              <mc:Fallback>
                <p:oleObj name="Equation" r:id="rId4" imgW="1892300" imgH="482600" progId="Equation.DSMT4">
                  <p:embed/>
                  <p:pic>
                    <p:nvPicPr>
                      <p:cNvPr id="112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68064"/>
                        <a:ext cx="3635375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4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  <p:graphicFrame>
        <p:nvGraphicFramePr>
          <p:cNvPr id="11267" name="Object 6"/>
          <p:cNvGraphicFramePr>
            <a:graphicFrameLocks noChangeAspect="1"/>
          </p:cNvGraphicFramePr>
          <p:nvPr/>
        </p:nvGraphicFramePr>
        <p:xfrm>
          <a:off x="3006725" y="1098550"/>
          <a:ext cx="4338638" cy="55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6" imgW="2527300" imgH="3238500" progId="Equation.DSMT4">
                  <p:embed/>
                </p:oleObj>
              </mc:Choice>
              <mc:Fallback>
                <p:oleObj name="Equation" r:id="rId6" imgW="2527300" imgH="3238500" progId="Equation.DSMT4">
                  <p:embed/>
                  <p:pic>
                    <p:nvPicPr>
                      <p:cNvPr id="1126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725" y="1098550"/>
                        <a:ext cx="4338638" cy="555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3189288" y="1666875"/>
          <a:ext cx="16271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8" imgW="723586" imgH="253890" progId="Equation.DSMT4">
                  <p:embed/>
                </p:oleObj>
              </mc:Choice>
              <mc:Fallback>
                <p:oleObj name="Equation" r:id="rId8" imgW="723586" imgH="25389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666875"/>
                        <a:ext cx="162718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5432425" y="1566863"/>
          <a:ext cx="1614488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10" imgW="1040948" imgH="482391" progId="Equation.DSMT4">
                  <p:embed/>
                </p:oleObj>
              </mc:Choice>
              <mc:Fallback>
                <p:oleObj name="Equation" r:id="rId10" imgW="1040948" imgH="482391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425" y="1566863"/>
                        <a:ext cx="1614488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70488" y="2522538"/>
            <a:ext cx="22574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Quotient Identity</a:t>
            </a: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476625" y="2259013"/>
          <a:ext cx="11080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12" imgW="749300" imgH="508000" progId="Equation.DSMT4">
                  <p:embed/>
                </p:oleObj>
              </mc:Choice>
              <mc:Fallback>
                <p:oleObj name="Equation" r:id="rId12" imgW="749300" imgH="50800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2259013"/>
                        <a:ext cx="110807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81600" y="3227388"/>
            <a:ext cx="17557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Sum Identity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474913" y="3076575"/>
          <a:ext cx="237013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14" imgW="1497950" imgH="431613" progId="Equation.DSMT4">
                  <p:embed/>
                </p:oleObj>
              </mc:Choice>
              <mc:Fallback>
                <p:oleObj name="Equation" r:id="rId14" imgW="1497950" imgH="431613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3076575"/>
                        <a:ext cx="2370137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474913" y="3460750"/>
          <a:ext cx="231298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16" imgW="1473200" imgH="190500" progId="Equation.DSMT4">
                  <p:embed/>
                </p:oleObj>
              </mc:Choice>
              <mc:Fallback>
                <p:oleObj name="Equation" r:id="rId16" imgW="1473200" imgH="19050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3460750"/>
                        <a:ext cx="2312987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207000" y="3994150"/>
            <a:ext cx="1582738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Multiply all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terms by: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6784975" y="3967163"/>
          <a:ext cx="12541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18" imgW="889000" imgH="469900" progId="Equation.DSMT4">
                  <p:embed/>
                </p:oleObj>
              </mc:Choice>
              <mc:Fallback>
                <p:oleObj name="Equation" r:id="rId18" imgW="889000" imgH="46990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4975" y="3967163"/>
                        <a:ext cx="1254125" cy="661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153988" y="3895725"/>
          <a:ext cx="4906962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20" imgW="3238500" imgH="660400" progId="Equation.DSMT4">
                  <p:embed/>
                </p:oleObj>
              </mc:Choice>
              <mc:Fallback>
                <p:oleObj name="Equation" r:id="rId20" imgW="3238500" imgH="66040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8" y="3895725"/>
                        <a:ext cx="4906962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68288" y="4700588"/>
          <a:ext cx="48037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22" imgW="3200400" imgH="469900" progId="Equation.DSMT4">
                  <p:embed/>
                </p:oleObj>
              </mc:Choice>
              <mc:Fallback>
                <p:oleObj name="Equation" r:id="rId22" imgW="3200400" imgH="46990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8" y="4700588"/>
                        <a:ext cx="4803775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10800000" flipV="1">
            <a:off x="1954213" y="4351338"/>
            <a:ext cx="427037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704850" y="4156075"/>
            <a:ext cx="425450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3905250" y="4378325"/>
            <a:ext cx="425450" cy="14128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3205163" y="4183063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1503363" y="5208588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377825" y="4997450"/>
            <a:ext cx="425450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1985963" y="5202238"/>
            <a:ext cx="425450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862013" y="4992688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65738" y="4887913"/>
            <a:ext cx="11842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Simplify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3038" y="3873500"/>
            <a:ext cx="2317750" cy="677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1331913" y="3900488"/>
          <a:ext cx="582612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24" imgW="393529" imgH="431613" progId="Equation.DSMT4">
                  <p:embed/>
                </p:oleObj>
              </mc:Choice>
              <mc:Fallback>
                <p:oleObj name="Equation" r:id="rId24" imgW="393529" imgH="431613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900488"/>
                        <a:ext cx="582612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2706688" y="3867150"/>
            <a:ext cx="2317750" cy="677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3644900" y="3911600"/>
          <a:ext cx="582613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26" imgW="393529" imgH="431613" progId="Equation.DSMT4">
                  <p:embed/>
                </p:oleObj>
              </mc:Choice>
              <mc:Fallback>
                <p:oleObj name="Equation" r:id="rId26" imgW="393529" imgH="431613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911600"/>
                        <a:ext cx="582613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273050" y="4683125"/>
            <a:ext cx="2359025" cy="677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1427163" y="4627563"/>
          <a:ext cx="36988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28" imgW="101468" imgH="164885" progId="Equation.DSMT4">
                  <p:embed/>
                </p:oleObj>
              </mc:Choice>
              <mc:Fallback>
                <p:oleObj name="Equation" r:id="rId28" imgW="101468" imgH="164885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163" y="4627563"/>
                        <a:ext cx="369887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2806700" y="4708525"/>
            <a:ext cx="2263775" cy="677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3259138" y="4618038"/>
          <a:ext cx="14065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0" imgW="876300" imgH="431800" progId="Equation.DSMT4">
                  <p:embed/>
                </p:oleObj>
              </mc:Choice>
              <mc:Fallback>
                <p:oleObj name="Equation" r:id="rId30" imgW="876300" imgH="43180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138" y="4618038"/>
                        <a:ext cx="14065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5229225" y="5513388"/>
            <a:ext cx="22574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Quotient Identity</a:t>
            </a:r>
          </a:p>
        </p:txBody>
      </p:sp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1484313" y="5549900"/>
          <a:ext cx="2262187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2" imgW="1104900" imgH="431800" progId="Equation.DSMT4">
                  <p:embed/>
                </p:oleObj>
              </mc:Choice>
              <mc:Fallback>
                <p:oleObj name="Equation" r:id="rId32" imgW="1104900" imgH="43180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313" y="5549900"/>
                        <a:ext cx="2262187" cy="88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1544638" y="6088063"/>
          <a:ext cx="25733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4" imgW="1257300" imgH="190500" progId="Equation.DSMT4">
                  <p:embed/>
                </p:oleObj>
              </mc:Choice>
              <mc:Fallback>
                <p:oleObj name="Equation" r:id="rId34" imgW="1257300" imgH="190500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6088063"/>
                        <a:ext cx="2573337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2"/>
          <p:cNvGraphicFramePr>
            <a:graphicFrameLocks noChangeAspect="1"/>
          </p:cNvGraphicFramePr>
          <p:nvPr/>
        </p:nvGraphicFramePr>
        <p:xfrm>
          <a:off x="4776788" y="6049963"/>
          <a:ext cx="14097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36" imgW="621760" imgH="177646" progId="Equation.DSMT4">
                  <p:embed/>
                </p:oleObj>
              </mc:Choice>
              <mc:Fallback>
                <p:oleObj name="Equation" r:id="rId36" imgW="621760" imgH="177646" progId="Equation.DSMT4">
                  <p:embed/>
                  <p:pic>
                    <p:nvPicPr>
                      <p:cNvPr id="112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6049963"/>
                        <a:ext cx="14097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820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27" grpId="0"/>
      <p:bldP spid="29" grpId="0" animBg="1"/>
      <p:bldP spid="31" grpId="0" animBg="1"/>
      <p:bldP spid="33" grpId="0" animBg="1"/>
      <p:bldP spid="35" grpId="0" animBg="1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Double Angle Identities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285750" y="1535113"/>
          <a:ext cx="30670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4" imgW="1600200" imgH="254000" progId="Equation.DSMT4">
                  <p:embed/>
                </p:oleObj>
              </mc:Choice>
              <mc:Fallback>
                <p:oleObj name="Equation" r:id="rId4" imgW="1600200" imgH="254000" progId="Equation.DSMT4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1535113"/>
                        <a:ext cx="306705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214313" y="2892425"/>
          <a:ext cx="330993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1727200" imgH="292100" progId="Equation.DSMT4">
                  <p:embed/>
                </p:oleObj>
              </mc:Choice>
              <mc:Fallback>
                <p:oleObj name="Equation" r:id="rId6" imgW="1727200" imgH="292100" progId="Equation.DSMT4">
                  <p:embed/>
                  <p:pic>
                    <p:nvPicPr>
                      <p:cNvPr id="10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2892425"/>
                        <a:ext cx="3309937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4"/>
          <p:cNvGraphicFramePr>
            <a:graphicFrameLocks noChangeAspect="1"/>
          </p:cNvGraphicFramePr>
          <p:nvPr/>
        </p:nvGraphicFramePr>
        <p:xfrm>
          <a:off x="234950" y="5327650"/>
          <a:ext cx="277336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8" imgW="1447172" imgH="291973" progId="Equation.DSMT4">
                  <p:embed/>
                </p:oleObj>
              </mc:Choice>
              <mc:Fallback>
                <p:oleObj name="Equation" r:id="rId8" imgW="1447172" imgH="291973" progId="Equation.DSMT4">
                  <p:embed/>
                  <p:pic>
                    <p:nvPicPr>
                      <p:cNvPr id="102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5327650"/>
                        <a:ext cx="2773363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234950" y="4175125"/>
          <a:ext cx="28225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10" imgW="1473200" imgH="292100" progId="Equation.DSMT4">
                  <p:embed/>
                </p:oleObj>
              </mc:Choice>
              <mc:Fallback>
                <p:oleObj name="Equation" r:id="rId10" imgW="1473200" imgH="2921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4175125"/>
                        <a:ext cx="2822575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42875" y="1392238"/>
            <a:ext cx="3286125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1898650" y="900113"/>
            <a:ext cx="43227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Verify the identities Numerically with:</a:t>
            </a:r>
          </a:p>
        </p:txBody>
      </p:sp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6118225" y="841375"/>
          <a:ext cx="11715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2" imgW="736600" imgH="292100" progId="Equation.DSMT4">
                  <p:embed/>
                </p:oleObj>
              </mc:Choice>
              <mc:Fallback>
                <p:oleObj name="Equation" r:id="rId12" imgW="736600" imgH="292100" progId="Equation.DSMT4">
                  <p:embed/>
                  <p:pic>
                    <p:nvPicPr>
                      <p:cNvPr id="1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225" y="841375"/>
                        <a:ext cx="11715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7253288" y="839788"/>
          <a:ext cx="14763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14" imgW="927100" imgH="241300" progId="Equation.DSMT4">
                  <p:embed/>
                </p:oleObj>
              </mc:Choice>
              <mc:Fallback>
                <p:oleObj name="Equation" r:id="rId14" imgW="927100" imgH="241300" progId="Equation.DSMT4">
                  <p:embed/>
                  <p:pic>
                    <p:nvPicPr>
                      <p:cNvPr id="1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3288" y="839788"/>
                        <a:ext cx="1476375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4097338" y="1265238"/>
          <a:ext cx="288448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16" imgW="1790700" imgH="241300" progId="Equation.DSMT4">
                  <p:embed/>
                </p:oleObj>
              </mc:Choice>
              <mc:Fallback>
                <p:oleObj name="Equation" r:id="rId16" imgW="1790700" imgH="24130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38" y="1265238"/>
                        <a:ext cx="2884487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4352925" y="1611313"/>
          <a:ext cx="77628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18" imgW="431613" imgH="355446" progId="Equation.DSMT4">
                  <p:embed/>
                </p:oleObj>
              </mc:Choice>
              <mc:Fallback>
                <p:oleObj name="Equation" r:id="rId18" imgW="431613" imgH="355446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925" y="1611313"/>
                        <a:ext cx="77628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5281613" y="1654175"/>
          <a:ext cx="84455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20" imgW="469696" imgH="342751" progId="Equation.DSMT4">
                  <p:embed/>
                </p:oleObj>
              </mc:Choice>
              <mc:Fallback>
                <p:oleObj name="Equation" r:id="rId20" imgW="469696" imgH="342751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613" y="1654175"/>
                        <a:ext cx="844550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6205538" y="1611313"/>
          <a:ext cx="639762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22" imgW="355292" imgH="406048" progId="Equation.DSMT4">
                  <p:embed/>
                </p:oleObj>
              </mc:Choice>
              <mc:Fallback>
                <p:oleObj name="Equation" r:id="rId22" imgW="355292" imgH="406048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538" y="1611313"/>
                        <a:ext cx="639762" cy="728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flipV="1">
            <a:off x="5529263" y="1958975"/>
            <a:ext cx="422275" cy="2762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5232400" y="1806575"/>
            <a:ext cx="420688" cy="2762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4244975" y="2754313"/>
          <a:ext cx="375285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24" imgW="2298700" imgH="355600" progId="Equation.DSMT4">
                  <p:embed/>
                </p:oleObj>
              </mc:Choice>
              <mc:Fallback>
                <p:oleObj name="Equation" r:id="rId24" imgW="2298700" imgH="35560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2754313"/>
                        <a:ext cx="3752850" cy="57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4910138" y="3351213"/>
          <a:ext cx="6159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26" imgW="342603" imgH="317225" progId="Equation.DSMT4">
                  <p:embed/>
                </p:oleObj>
              </mc:Choice>
              <mc:Fallback>
                <p:oleObj name="Equation" r:id="rId26" imgW="342603" imgH="317225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0138" y="3351213"/>
                        <a:ext cx="61595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5583238" y="3200400"/>
          <a:ext cx="11430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28" imgW="634725" imgH="457002" progId="Equation.DSMT4">
                  <p:embed/>
                </p:oleObj>
              </mc:Choice>
              <mc:Fallback>
                <p:oleObj name="Equation" r:id="rId28" imgW="634725" imgH="457002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3238" y="3200400"/>
                        <a:ext cx="1143000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6883400" y="3265488"/>
          <a:ext cx="61753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0" imgW="342751" imgH="393529" progId="Equation.DSMT4">
                  <p:embed/>
                </p:oleObj>
              </mc:Choice>
              <mc:Fallback>
                <p:oleObj name="Equation" r:id="rId30" imgW="342751" imgH="393529" progId="Equation.DSMT4">
                  <p:embed/>
                  <p:pic>
                    <p:nvPicPr>
                      <p:cNvPr id="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0" y="3265488"/>
                        <a:ext cx="617538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5880100" y="3352800"/>
          <a:ext cx="82391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32" imgW="457002" imgH="342751" progId="Equation.DSMT4">
                  <p:embed/>
                </p:oleObj>
              </mc:Choice>
              <mc:Fallback>
                <p:oleObj name="Equation" r:id="rId32" imgW="457002" imgH="342751" progId="Equation.DSMT4">
                  <p:embed/>
                  <p:pic>
                    <p:nvPicPr>
                      <p:cNvPr id="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3352800"/>
                        <a:ext cx="823913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6858000" y="3346450"/>
          <a:ext cx="48101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4" imgW="266469" imgH="342603" progId="Equation.DSMT4">
                  <p:embed/>
                </p:oleObj>
              </mc:Choice>
              <mc:Fallback>
                <p:oleObj name="Equation" r:id="rId34" imgW="266469" imgH="342603" progId="Equation.DSMT4">
                  <p:embed/>
                  <p:pic>
                    <p:nvPicPr>
                      <p:cNvPr id="2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346450"/>
                        <a:ext cx="481013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4173538" y="4135438"/>
          <a:ext cx="282575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6" imgW="1663700" imgH="355600" progId="Equation.DSMT4">
                  <p:embed/>
                </p:oleObj>
              </mc:Choice>
              <mc:Fallback>
                <p:oleObj name="Equation" r:id="rId36" imgW="1663700" imgH="355600" progId="Equation.DSMT4">
                  <p:embed/>
                  <p:pic>
                    <p:nvPicPr>
                      <p:cNvPr id="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538" y="4135438"/>
                        <a:ext cx="2825750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4903788" y="4621213"/>
          <a:ext cx="6159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8" imgW="342603" imgH="317225" progId="Equation.DSMT4">
                  <p:embed/>
                </p:oleObj>
              </mc:Choice>
              <mc:Fallback>
                <p:oleObj name="Equation" r:id="rId38" imgW="342603" imgH="317225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4621213"/>
                        <a:ext cx="61595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5614988" y="4470400"/>
          <a:ext cx="1531937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40" imgW="850900" imgH="457200" progId="Equation.DSMT4">
                  <p:embed/>
                </p:oleObj>
              </mc:Choice>
              <mc:Fallback>
                <p:oleObj name="Equation" r:id="rId40" imgW="850900" imgH="457200" progId="Equation.DSMT4">
                  <p:embed/>
                  <p:pic>
                    <p:nvPicPr>
                      <p:cNvPr id="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988" y="4470400"/>
                        <a:ext cx="1531937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7221538" y="4738688"/>
          <a:ext cx="1825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42" imgW="101468" imgH="164885" progId="Equation.DSMT4">
                  <p:embed/>
                </p:oleObj>
              </mc:Choice>
              <mc:Fallback>
                <p:oleObj name="Equation" r:id="rId42" imgW="101468" imgH="164885" progId="Equation.DSMT4">
                  <p:embed/>
                  <p:pic>
                    <p:nvPicPr>
                      <p:cNvPr id="2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1538" y="4738688"/>
                        <a:ext cx="182562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5649913" y="4624388"/>
          <a:ext cx="121285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44" imgW="672808" imgH="342751" progId="Equation.DSMT4">
                  <p:embed/>
                </p:oleObj>
              </mc:Choice>
              <mc:Fallback>
                <p:oleObj name="Equation" r:id="rId44" imgW="672808" imgH="342751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9913" y="4624388"/>
                        <a:ext cx="1212850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"/>
          <p:cNvGraphicFramePr>
            <a:graphicFrameLocks noChangeAspect="1"/>
          </p:cNvGraphicFramePr>
          <p:nvPr/>
        </p:nvGraphicFramePr>
        <p:xfrm>
          <a:off x="5586413" y="4616450"/>
          <a:ext cx="823912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46" imgW="457002" imgH="342751" progId="Equation.DSMT4">
                  <p:embed/>
                </p:oleObj>
              </mc:Choice>
              <mc:Fallback>
                <p:oleObj name="Equation" r:id="rId46" imgW="457002" imgH="342751" progId="Equation.DSMT4">
                  <p:embed/>
                  <p:pic>
                    <p:nvPicPr>
                      <p:cNvPr id="3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413" y="4616450"/>
                        <a:ext cx="823912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/>
        </p:nvGraphicFramePr>
        <p:xfrm>
          <a:off x="5405438" y="1719263"/>
          <a:ext cx="75723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48" imgW="253780" imgH="164957" progId="Equation.DSMT4">
                  <p:embed/>
                </p:oleObj>
              </mc:Choice>
              <mc:Fallback>
                <p:oleObj name="Equation" r:id="rId48" imgW="253780" imgH="164957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438" y="1719263"/>
                        <a:ext cx="757237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131050" y="1604963"/>
            <a:ext cx="15605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identity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valid</a:t>
            </a:r>
          </a:p>
        </p:txBody>
      </p:sp>
      <p:graphicFrame>
        <p:nvGraphicFramePr>
          <p:cNvPr id="34" name="Object 4"/>
          <p:cNvGraphicFramePr>
            <a:graphicFrameLocks noChangeAspect="1"/>
          </p:cNvGraphicFramePr>
          <p:nvPr/>
        </p:nvGraphicFramePr>
        <p:xfrm>
          <a:off x="5961063" y="3359150"/>
          <a:ext cx="3873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50" imgW="215619" imgH="317087" progId="Equation.DSMT4">
                  <p:embed/>
                </p:oleObj>
              </mc:Choice>
              <mc:Fallback>
                <p:oleObj name="Equation" r:id="rId50" imgW="215619" imgH="317087" progId="Equation.DSMT4">
                  <p:embed/>
                  <p:pic>
                    <p:nvPicPr>
                      <p:cNvPr id="3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1063" y="3359150"/>
                        <a:ext cx="38735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4"/>
          <p:cNvGraphicFramePr>
            <a:graphicFrameLocks noChangeAspect="1"/>
          </p:cNvGraphicFramePr>
          <p:nvPr/>
        </p:nvGraphicFramePr>
        <p:xfrm>
          <a:off x="6450013" y="4637088"/>
          <a:ext cx="2508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52" imgW="139579" imgH="317225" progId="Equation.DSMT4">
                  <p:embed/>
                </p:oleObj>
              </mc:Choice>
              <mc:Fallback>
                <p:oleObj name="Equation" r:id="rId52" imgW="139579" imgH="317225" progId="Equation.DSMT4">
                  <p:embed/>
                  <p:pic>
                    <p:nvPicPr>
                      <p:cNvPr id="3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0013" y="4637088"/>
                        <a:ext cx="25082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4"/>
          <p:cNvGraphicFramePr>
            <a:graphicFrameLocks noChangeAspect="1"/>
          </p:cNvGraphicFramePr>
          <p:nvPr/>
        </p:nvGraphicFramePr>
        <p:xfrm>
          <a:off x="5721350" y="4643438"/>
          <a:ext cx="3873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54" imgW="215619" imgH="317087" progId="Equation.DSMT4">
                  <p:embed/>
                </p:oleObj>
              </mc:Choice>
              <mc:Fallback>
                <p:oleObj name="Equation" r:id="rId54" imgW="215619" imgH="317087" progId="Equation.DSMT4">
                  <p:embed/>
                  <p:pic>
                    <p:nvPicPr>
                      <p:cNvPr id="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350" y="4643438"/>
                        <a:ext cx="38735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4"/>
          <p:cNvGraphicFramePr>
            <a:graphicFrameLocks noChangeAspect="1"/>
          </p:cNvGraphicFramePr>
          <p:nvPr/>
        </p:nvGraphicFramePr>
        <p:xfrm>
          <a:off x="4222750" y="5311775"/>
          <a:ext cx="2801938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56" imgW="1777229" imgH="355446" progId="Equation.DSMT4">
                  <p:embed/>
                </p:oleObj>
              </mc:Choice>
              <mc:Fallback>
                <p:oleObj name="Equation" r:id="rId56" imgW="1777229" imgH="355446" progId="Equation.DSMT4">
                  <p:embed/>
                  <p:pic>
                    <p:nvPicPr>
                      <p:cNvPr id="3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5311775"/>
                        <a:ext cx="2801938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4"/>
          <p:cNvGraphicFramePr>
            <a:graphicFrameLocks noChangeAspect="1"/>
          </p:cNvGraphicFramePr>
          <p:nvPr/>
        </p:nvGraphicFramePr>
        <p:xfrm>
          <a:off x="4830763" y="5870575"/>
          <a:ext cx="6159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58" imgW="342603" imgH="317225" progId="Equation.DSMT4">
                  <p:embed/>
                </p:oleObj>
              </mc:Choice>
              <mc:Fallback>
                <p:oleObj name="Equation" r:id="rId58" imgW="342603" imgH="317225" progId="Equation.DSMT4">
                  <p:embed/>
                  <p:pic>
                    <p:nvPicPr>
                      <p:cNvPr id="3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0763" y="5870575"/>
                        <a:ext cx="61595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4"/>
          <p:cNvGraphicFramePr>
            <a:graphicFrameLocks noChangeAspect="1"/>
          </p:cNvGraphicFramePr>
          <p:nvPr/>
        </p:nvGraphicFramePr>
        <p:xfrm>
          <a:off x="5499100" y="5989638"/>
          <a:ext cx="43973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59" imgW="279279" imgH="165028" progId="Equation.DSMT4">
                  <p:embed/>
                </p:oleObj>
              </mc:Choice>
              <mc:Fallback>
                <p:oleObj name="Equation" r:id="rId59" imgW="279279" imgH="165028" progId="Equation.DSMT4">
                  <p:embed/>
                  <p:pic>
                    <p:nvPicPr>
                      <p:cNvPr id="3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5989638"/>
                        <a:ext cx="439738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4"/>
          <p:cNvGraphicFramePr>
            <a:graphicFrameLocks noChangeAspect="1"/>
          </p:cNvGraphicFramePr>
          <p:nvPr/>
        </p:nvGraphicFramePr>
        <p:xfrm>
          <a:off x="6057900" y="5811838"/>
          <a:ext cx="8604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61" imgW="545863" imgH="393529" progId="Equation.DSMT4">
                  <p:embed/>
                </p:oleObj>
              </mc:Choice>
              <mc:Fallback>
                <p:oleObj name="Equation" r:id="rId61" imgW="545863" imgH="393529" progId="Equation.DSMT4">
                  <p:embed/>
                  <p:pic>
                    <p:nvPicPr>
                      <p:cNvPr id="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5811838"/>
                        <a:ext cx="860425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"/>
          <p:cNvGraphicFramePr>
            <a:graphicFrameLocks noChangeAspect="1"/>
          </p:cNvGraphicFramePr>
          <p:nvPr/>
        </p:nvGraphicFramePr>
        <p:xfrm>
          <a:off x="6065838" y="5922963"/>
          <a:ext cx="21907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63" imgW="139579" imgH="317225" progId="Equation.DSMT4">
                  <p:embed/>
                </p:oleObj>
              </mc:Choice>
              <mc:Fallback>
                <p:oleObj name="Equation" r:id="rId63" imgW="139579" imgH="317225" progId="Equation.DSMT4">
                  <p:embed/>
                  <p:pic>
                    <p:nvPicPr>
                      <p:cNvPr id="4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5838" y="5922963"/>
                        <a:ext cx="219075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"/>
          <p:cNvGraphicFramePr>
            <a:graphicFrameLocks noChangeAspect="1"/>
          </p:cNvGraphicFramePr>
          <p:nvPr/>
        </p:nvGraphicFramePr>
        <p:xfrm>
          <a:off x="5478463" y="5808663"/>
          <a:ext cx="341312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65" imgW="139579" imgH="317225" progId="Equation.DSMT4">
                  <p:embed/>
                </p:oleObj>
              </mc:Choice>
              <mc:Fallback>
                <p:oleObj name="Equation" r:id="rId65" imgW="139579" imgH="317225" progId="Equation.DSMT4">
                  <p:embed/>
                  <p:pic>
                    <p:nvPicPr>
                      <p:cNvPr id="4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463" y="5808663"/>
                        <a:ext cx="341312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/>
          <p:cNvSpPr/>
          <p:nvPr/>
        </p:nvSpPr>
        <p:spPr>
          <a:xfrm>
            <a:off x="130175" y="2820988"/>
            <a:ext cx="3484563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Rectangle 43"/>
          <p:cNvSpPr/>
          <p:nvPr/>
        </p:nvSpPr>
        <p:spPr>
          <a:xfrm>
            <a:off x="119063" y="4121150"/>
            <a:ext cx="3482975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Rectangle 44"/>
          <p:cNvSpPr/>
          <p:nvPr/>
        </p:nvSpPr>
        <p:spPr>
          <a:xfrm>
            <a:off x="106363" y="5289550"/>
            <a:ext cx="3482975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6" name="Object 4"/>
          <p:cNvGraphicFramePr>
            <a:graphicFrameLocks noChangeAspect="1"/>
          </p:cNvGraphicFramePr>
          <p:nvPr/>
        </p:nvGraphicFramePr>
        <p:xfrm>
          <a:off x="6048375" y="5900738"/>
          <a:ext cx="7604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67" imgW="482391" imgH="342751" progId="Equation.DSMT4">
                  <p:embed/>
                </p:oleObj>
              </mc:Choice>
              <mc:Fallback>
                <p:oleObj name="Equation" r:id="rId67" imgW="482391" imgH="342751" progId="Equation.DSMT4">
                  <p:embed/>
                  <p:pic>
                    <p:nvPicPr>
                      <p:cNvPr id="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75" y="5900738"/>
                        <a:ext cx="76041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703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5.78035E-8 L -0.10885 -5.78035E-8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13873E-6 L -0.08507 0.00023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33" grpId="0"/>
      <p:bldP spid="43" grpId="0" animBg="1"/>
      <p:bldP spid="44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42863"/>
            <a:ext cx="8005762" cy="625475"/>
          </a:xfrm>
        </p:spPr>
        <p:txBody>
          <a:bodyPr/>
          <a:lstStyle/>
          <a:p>
            <a:pPr>
              <a:defRPr/>
            </a:pPr>
            <a:r>
              <a:rPr lang="en-CA" dirty="0"/>
              <a:t>Proving the Double Angle Identities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2738" y="569913"/>
            <a:ext cx="8540750" cy="12588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000"/>
              <a:t>To prove the Double Angle Identities, use the “Sum Identities”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Ex: Prove</a:t>
            </a:r>
          </a:p>
        </p:txBody>
      </p:sp>
      <p:graphicFrame>
        <p:nvGraphicFramePr>
          <p:cNvPr id="23554" name="Object 4"/>
          <p:cNvGraphicFramePr>
            <a:graphicFrameLocks noChangeAspect="1"/>
          </p:cNvGraphicFramePr>
          <p:nvPr/>
        </p:nvGraphicFramePr>
        <p:xfrm>
          <a:off x="1751013" y="969963"/>
          <a:ext cx="30670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4" imgW="1600200" imgH="254000" progId="Equation.DSMT4">
                  <p:embed/>
                </p:oleObj>
              </mc:Choice>
              <mc:Fallback>
                <p:oleObj name="Equation" r:id="rId4" imgW="1600200" imgH="254000" progId="Equation.DSMT4">
                  <p:embed/>
                  <p:pic>
                    <p:nvPicPr>
                      <p:cNvPr id="2355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969963"/>
                        <a:ext cx="306705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78288" y="2265363"/>
          <a:ext cx="34956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6" imgW="2298700" imgH="254000" progId="Equation.DSMT4">
                  <p:embed/>
                </p:oleObj>
              </mc:Choice>
              <mc:Fallback>
                <p:oleObj name="Equation" r:id="rId6" imgW="2298700" imgH="2540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288" y="2265363"/>
                        <a:ext cx="349567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6"/>
          <p:cNvGraphicFramePr>
            <a:graphicFrameLocks noChangeAspect="1"/>
          </p:cNvGraphicFramePr>
          <p:nvPr/>
        </p:nvGraphicFramePr>
        <p:xfrm>
          <a:off x="1477963" y="1417638"/>
          <a:ext cx="3152775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8" imgW="1981200" imgH="1511300" progId="Equation.DSMT4">
                  <p:embed/>
                </p:oleObj>
              </mc:Choice>
              <mc:Fallback>
                <p:oleObj name="Equation" r:id="rId8" imgW="1981200" imgH="1511300" progId="Equation.DSMT4">
                  <p:embed/>
                  <p:pic>
                    <p:nvPicPr>
                      <p:cNvPr id="2355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963" y="1417638"/>
                        <a:ext cx="3152775" cy="2403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704975" y="1809750"/>
          <a:ext cx="10160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10" imgW="571252" imgH="253890" progId="Equation.DSMT4">
                  <p:embed/>
                </p:oleObj>
              </mc:Choice>
              <mc:Fallback>
                <p:oleObj name="Equation" r:id="rId10" imgW="571252" imgH="25389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1809750"/>
                        <a:ext cx="101600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3065463" y="1851025"/>
          <a:ext cx="16256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12" imgW="914400" imgH="190500" progId="Equation.DSMT4">
                  <p:embed/>
                </p:oleObj>
              </mc:Choice>
              <mc:Fallback>
                <p:oleObj name="Equation" r:id="rId12" imgW="914400" imgH="19050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463" y="1851025"/>
                        <a:ext cx="1625600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1589088" y="2266950"/>
          <a:ext cx="12858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14" imgW="723586" imgH="253890" progId="Equation.DSMT4">
                  <p:embed/>
                </p:oleObj>
              </mc:Choice>
              <mc:Fallback>
                <p:oleObj name="Equation" r:id="rId14" imgW="723586" imgH="25389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088" y="2266950"/>
                        <a:ext cx="128587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231775" y="2751138"/>
          <a:ext cx="25908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16" imgW="1511300" imgH="190500" progId="Equation.DSMT4">
                  <p:embed/>
                </p:oleObj>
              </mc:Choice>
              <mc:Fallback>
                <p:oleObj name="Equation" r:id="rId16" imgW="1511300" imgH="19050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751138"/>
                        <a:ext cx="2590800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1162050" y="3279775"/>
          <a:ext cx="1568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18" imgW="914400" imgH="190500" progId="Equation.DSMT4">
                  <p:embed/>
                </p:oleObj>
              </mc:Choice>
              <mc:Fallback>
                <p:oleObj name="Equation" r:id="rId18" imgW="914400" imgH="1905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279775"/>
                        <a:ext cx="156845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2832100" y="3311525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20" imgW="621760" imgH="177646" progId="Equation.DSMT4">
                  <p:embed/>
                </p:oleObj>
              </mc:Choice>
              <mc:Fallback>
                <p:oleObj name="Equation" r:id="rId20" imgW="621760" imgH="177646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311525"/>
                        <a:ext cx="1066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4103688" y="2713038"/>
          <a:ext cx="16605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22" imgW="1091726" imgH="190417" progId="Equation.DSMT4">
                  <p:embed/>
                </p:oleObj>
              </mc:Choice>
              <mc:Fallback>
                <p:oleObj name="Equation" r:id="rId22" imgW="1091726" imgH="190417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2713038"/>
                        <a:ext cx="166052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4059238" y="5257800"/>
          <a:ext cx="35337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24" imgW="2324100" imgH="254000" progId="Equation.DSMT4">
                  <p:embed/>
                </p:oleObj>
              </mc:Choice>
              <mc:Fallback>
                <p:oleObj name="Equation" r:id="rId24" imgW="2324100" imgH="25400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9238" y="5257800"/>
                        <a:ext cx="353377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1522413" y="4337050"/>
          <a:ext cx="3151187" cy="240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26" imgW="1981200" imgH="1511300" progId="Equation.DSMT4">
                  <p:embed/>
                </p:oleObj>
              </mc:Choice>
              <mc:Fallback>
                <p:oleObj name="Equation" r:id="rId26" imgW="1981200" imgH="1511300" progId="Equation.DSMT4">
                  <p:embed/>
                  <p:pic>
                    <p:nvPicPr>
                      <p:cNvPr id="1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413" y="4337050"/>
                        <a:ext cx="3151187" cy="2405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1736725" y="4759325"/>
          <a:ext cx="1039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28" imgW="583947" imgH="253890" progId="Equation.DSMT4">
                  <p:embed/>
                </p:oleObj>
              </mc:Choice>
              <mc:Fallback>
                <p:oleObj name="Equation" r:id="rId28" imgW="583947" imgH="25389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4759325"/>
                        <a:ext cx="1039813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3035300" y="4725988"/>
          <a:ext cx="18034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0" imgW="1016000" imgH="241300" progId="Equation.DSMT4">
                  <p:embed/>
                </p:oleObj>
              </mc:Choice>
              <mc:Fallback>
                <p:oleObj name="Equation" r:id="rId30" imgW="1016000" imgH="24130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725988"/>
                        <a:ext cx="18034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1538288" y="5275263"/>
          <a:ext cx="13319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32" imgW="748975" imgH="253890" progId="Equation.DSMT4">
                  <p:embed/>
                </p:oleObj>
              </mc:Choice>
              <mc:Fallback>
                <p:oleObj name="Equation" r:id="rId32" imgW="748975" imgH="253890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288" y="5275263"/>
                        <a:ext cx="1331912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203200" y="5816600"/>
          <a:ext cx="25908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34" imgW="1511300" imgH="190500" progId="Equation.DSMT4">
                  <p:embed/>
                </p:oleObj>
              </mc:Choice>
              <mc:Fallback>
                <p:oleObj name="Equation" r:id="rId34" imgW="1511300" imgH="19050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" y="5816600"/>
                        <a:ext cx="25908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1046163" y="6245225"/>
          <a:ext cx="17430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36" imgW="1016000" imgH="241300" progId="Equation.DSMT4">
                  <p:embed/>
                </p:oleObj>
              </mc:Choice>
              <mc:Fallback>
                <p:oleObj name="Equation" r:id="rId36" imgW="1016000" imgH="24130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6245225"/>
                        <a:ext cx="1743075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2874963" y="6376988"/>
          <a:ext cx="106838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38" imgW="621760" imgH="177646" progId="Equation.DSMT4">
                  <p:embed/>
                </p:oleObj>
              </mc:Choice>
              <mc:Fallback>
                <p:oleObj name="Equation" r:id="rId38" imgW="621760" imgH="177646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963" y="6376988"/>
                        <a:ext cx="1068387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4087813" y="5676900"/>
          <a:ext cx="16605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40" imgW="1091726" imgH="190417" progId="Equation.DSMT4">
                  <p:embed/>
                </p:oleObj>
              </mc:Choice>
              <mc:Fallback>
                <p:oleObj name="Equation" r:id="rId40" imgW="1091726" imgH="190417" progId="Equation.DSMT4">
                  <p:embed/>
                  <p:pic>
                    <p:nvPicPr>
                      <p:cNvPr id="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813" y="5676900"/>
                        <a:ext cx="166052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346075" y="3865563"/>
          <a:ext cx="45021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42" imgW="2514600" imgH="292100" progId="Equation.DSMT4">
                  <p:embed/>
                </p:oleObj>
              </mc:Choice>
              <mc:Fallback>
                <p:oleObj name="Equation" r:id="rId42" imgW="2514600" imgH="292100" progId="Equation.DSMT4">
                  <p:embed/>
                  <p:pic>
                    <p:nvPicPr>
                      <p:cNvPr id="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3865563"/>
                        <a:ext cx="4502150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43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0625" cy="581025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Practice: Prove the following Identities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438150" y="917575"/>
          <a:ext cx="4357688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4" imgW="2273300" imgH="292100" progId="Equation.DSMT4">
                  <p:embed/>
                </p:oleObj>
              </mc:Choice>
              <mc:Fallback>
                <p:oleObj name="Equation" r:id="rId4" imgW="2273300" imgH="292100" progId="Equation.DSMT4">
                  <p:embed/>
                  <p:pic>
                    <p:nvPicPr>
                      <p:cNvPr id="30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917575"/>
                        <a:ext cx="4357688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9" name="Object 4"/>
          <p:cNvGraphicFramePr>
            <a:graphicFrameLocks noChangeAspect="1"/>
          </p:cNvGraphicFramePr>
          <p:nvPr/>
        </p:nvGraphicFramePr>
        <p:xfrm>
          <a:off x="4794250" y="1916113"/>
          <a:ext cx="258762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6" imgW="1701800" imgH="215900" progId="Equation.DSMT4">
                  <p:embed/>
                </p:oleObj>
              </mc:Choice>
              <mc:Fallback>
                <p:oleObj name="Equation" r:id="rId6" imgW="1701800" imgH="215900" progId="Equation.DSMT4">
                  <p:embed/>
                  <p:pic>
                    <p:nvPicPr>
                      <p:cNvPr id="2459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0" y="1916113"/>
                        <a:ext cx="2587625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0" name="Object 6"/>
          <p:cNvGraphicFramePr>
            <a:graphicFrameLocks noChangeAspect="1"/>
          </p:cNvGraphicFramePr>
          <p:nvPr/>
        </p:nvGraphicFramePr>
        <p:xfrm>
          <a:off x="1477963" y="1417638"/>
          <a:ext cx="3152775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8" imgW="1981200" imgH="1511300" progId="Equation.DSMT4">
                  <p:embed/>
                </p:oleObj>
              </mc:Choice>
              <mc:Fallback>
                <p:oleObj name="Equation" r:id="rId8" imgW="1981200" imgH="1511300" progId="Equation.DSMT4">
                  <p:embed/>
                  <p:pic>
                    <p:nvPicPr>
                      <p:cNvPr id="2460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963" y="1417638"/>
                        <a:ext cx="3152775" cy="2403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1" name="Object 4"/>
          <p:cNvGraphicFramePr>
            <a:graphicFrameLocks noChangeAspect="1"/>
          </p:cNvGraphicFramePr>
          <p:nvPr/>
        </p:nvGraphicFramePr>
        <p:xfrm>
          <a:off x="1693863" y="1809750"/>
          <a:ext cx="10382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10" imgW="583947" imgH="253890" progId="Equation.DSMT4">
                  <p:embed/>
                </p:oleObj>
              </mc:Choice>
              <mc:Fallback>
                <p:oleObj name="Equation" r:id="rId10" imgW="583947" imgH="253890" progId="Equation.DSMT4">
                  <p:embed/>
                  <p:pic>
                    <p:nvPicPr>
                      <p:cNvPr id="2460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1809750"/>
                        <a:ext cx="103822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2" name="Object 4"/>
          <p:cNvGraphicFramePr>
            <a:graphicFrameLocks noChangeAspect="1"/>
          </p:cNvGraphicFramePr>
          <p:nvPr/>
        </p:nvGraphicFramePr>
        <p:xfrm>
          <a:off x="3011488" y="1778000"/>
          <a:ext cx="13557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12" imgW="761669" imgH="241195" progId="Equation.DSMT4">
                  <p:embed/>
                </p:oleObj>
              </mc:Choice>
              <mc:Fallback>
                <p:oleObj name="Equation" r:id="rId12" imgW="761669" imgH="241195" progId="Equation.DSMT4">
                  <p:embed/>
                  <p:pic>
                    <p:nvPicPr>
                      <p:cNvPr id="2460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1778000"/>
                        <a:ext cx="13557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3" name="Object 4"/>
          <p:cNvGraphicFramePr>
            <a:graphicFrameLocks noChangeAspect="1"/>
          </p:cNvGraphicFramePr>
          <p:nvPr/>
        </p:nvGraphicFramePr>
        <p:xfrm>
          <a:off x="996950" y="2235200"/>
          <a:ext cx="18049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14" imgW="1016000" imgH="241300" progId="Equation.DSMT4">
                  <p:embed/>
                </p:oleObj>
              </mc:Choice>
              <mc:Fallback>
                <p:oleObj name="Equation" r:id="rId14" imgW="1016000" imgH="241300" progId="Equation.DSMT4">
                  <p:embed/>
                  <p:pic>
                    <p:nvPicPr>
                      <p:cNvPr id="2460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235200"/>
                        <a:ext cx="180498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4" name="Object 4"/>
          <p:cNvGraphicFramePr>
            <a:graphicFrameLocks noChangeAspect="1"/>
          </p:cNvGraphicFramePr>
          <p:nvPr/>
        </p:nvGraphicFramePr>
        <p:xfrm>
          <a:off x="768350" y="2687638"/>
          <a:ext cx="2090738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16" imgW="1358310" imgH="355446" progId="Equation.DSMT4">
                  <p:embed/>
                </p:oleObj>
              </mc:Choice>
              <mc:Fallback>
                <p:oleObj name="Equation" r:id="rId16" imgW="1358310" imgH="355446" progId="Equation.DSMT4">
                  <p:embed/>
                  <p:pic>
                    <p:nvPicPr>
                      <p:cNvPr id="24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2687638"/>
                        <a:ext cx="2090738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5" name="Object 4"/>
          <p:cNvGraphicFramePr>
            <a:graphicFrameLocks noChangeAspect="1"/>
          </p:cNvGraphicFramePr>
          <p:nvPr/>
        </p:nvGraphicFramePr>
        <p:xfrm>
          <a:off x="1350963" y="3194050"/>
          <a:ext cx="130651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18" imgW="761669" imgH="241195" progId="Equation.DSMT4">
                  <p:embed/>
                </p:oleObj>
              </mc:Choice>
              <mc:Fallback>
                <p:oleObj name="Equation" r:id="rId18" imgW="761669" imgH="241195" progId="Equation.DSMT4">
                  <p:embed/>
                  <p:pic>
                    <p:nvPicPr>
                      <p:cNvPr id="2460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963" y="3194050"/>
                        <a:ext cx="1306512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6" name="Object 4"/>
          <p:cNvGraphicFramePr>
            <a:graphicFrameLocks noChangeAspect="1"/>
          </p:cNvGraphicFramePr>
          <p:nvPr/>
        </p:nvGraphicFramePr>
        <p:xfrm>
          <a:off x="2832100" y="3311525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20" imgW="621760" imgH="177646" progId="Equation.DSMT4">
                  <p:embed/>
                </p:oleObj>
              </mc:Choice>
              <mc:Fallback>
                <p:oleObj name="Equation" r:id="rId20" imgW="621760" imgH="177646" progId="Equation.DSMT4">
                  <p:embed/>
                  <p:pic>
                    <p:nvPicPr>
                      <p:cNvPr id="2460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311525"/>
                        <a:ext cx="1066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7" name="Object 4"/>
          <p:cNvGraphicFramePr>
            <a:graphicFrameLocks noChangeAspect="1"/>
          </p:cNvGraphicFramePr>
          <p:nvPr/>
        </p:nvGraphicFramePr>
        <p:xfrm>
          <a:off x="4797425" y="2141538"/>
          <a:ext cx="26257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22" imgW="1727200" imgH="292100" progId="Equation.DSMT4">
                  <p:embed/>
                </p:oleObj>
              </mc:Choice>
              <mc:Fallback>
                <p:oleObj name="Equation" r:id="rId22" imgW="1727200" imgH="292100" progId="Equation.DSMT4">
                  <p:embed/>
                  <p:pic>
                    <p:nvPicPr>
                      <p:cNvPr id="2460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7425" y="2141538"/>
                        <a:ext cx="262572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4"/>
          <p:cNvGraphicFramePr>
            <a:graphicFrameLocks noChangeAspect="1"/>
          </p:cNvGraphicFramePr>
          <p:nvPr/>
        </p:nvGraphicFramePr>
        <p:xfrm>
          <a:off x="366713" y="3865563"/>
          <a:ext cx="402431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24" imgW="2247900" imgH="292100" progId="Equation.DSMT4">
                  <p:embed/>
                </p:oleObj>
              </mc:Choice>
              <mc:Fallback>
                <p:oleObj name="Equation" r:id="rId24" imgW="2247900" imgH="292100" progId="Equation.DSMT4">
                  <p:embed/>
                  <p:pic>
                    <p:nvPicPr>
                      <p:cNvPr id="308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865563"/>
                        <a:ext cx="4024312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"/>
          <p:cNvGraphicFramePr>
            <a:graphicFrameLocks noChangeAspect="1"/>
          </p:cNvGraphicFramePr>
          <p:nvPr/>
        </p:nvGraphicFramePr>
        <p:xfrm>
          <a:off x="4243388" y="2679700"/>
          <a:ext cx="2163762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26" imgW="1422400" imgH="215900" progId="Equation.DSMT4">
                  <p:embed/>
                </p:oleObj>
              </mc:Choice>
              <mc:Fallback>
                <p:oleObj name="Equation" r:id="rId26" imgW="1422400" imgH="215900" progId="Equation.DSMT4">
                  <p:embed/>
                  <p:pic>
                    <p:nvPicPr>
                      <p:cNvPr id="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388" y="2679700"/>
                        <a:ext cx="2163762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"/>
          <p:cNvGraphicFramePr>
            <a:graphicFrameLocks noChangeAspect="1"/>
          </p:cNvGraphicFramePr>
          <p:nvPr/>
        </p:nvGraphicFramePr>
        <p:xfrm>
          <a:off x="6486525" y="2608263"/>
          <a:ext cx="187325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28" imgW="1231366" imgH="241195" progId="Equation.DSMT4">
                  <p:embed/>
                </p:oleObj>
              </mc:Choice>
              <mc:Fallback>
                <p:oleObj name="Equation" r:id="rId28" imgW="1231366" imgH="241195" progId="Equation.DSMT4">
                  <p:embed/>
                  <p:pic>
                    <p:nvPicPr>
                      <p:cNvPr id="4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6525" y="2608263"/>
                        <a:ext cx="1873250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"/>
          <p:cNvGraphicFramePr>
            <a:graphicFrameLocks noChangeAspect="1"/>
          </p:cNvGraphicFramePr>
          <p:nvPr/>
        </p:nvGraphicFramePr>
        <p:xfrm>
          <a:off x="6537325" y="3016250"/>
          <a:ext cx="18732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30" imgW="1231366" imgH="241195" progId="Equation.DSMT4">
                  <p:embed/>
                </p:oleObj>
              </mc:Choice>
              <mc:Fallback>
                <p:oleObj name="Equation" r:id="rId30" imgW="1231366" imgH="241195" progId="Equation.DSMT4">
                  <p:embed/>
                  <p:pic>
                    <p:nvPicPr>
                      <p:cNvPr id="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325" y="3016250"/>
                        <a:ext cx="187325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"/>
          <p:cNvGraphicFramePr>
            <a:graphicFrameLocks noChangeAspect="1"/>
          </p:cNvGraphicFramePr>
          <p:nvPr/>
        </p:nvGraphicFramePr>
        <p:xfrm>
          <a:off x="842963" y="2736850"/>
          <a:ext cx="18954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2" imgW="1231366" imgH="241195" progId="Equation.DSMT4">
                  <p:embed/>
                </p:oleObj>
              </mc:Choice>
              <mc:Fallback>
                <p:oleObj name="Equation" r:id="rId32" imgW="1231366" imgH="241195" progId="Equation.DSMT4">
                  <p:embed/>
                  <p:pic>
                    <p:nvPicPr>
                      <p:cNvPr id="4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63" y="2736850"/>
                        <a:ext cx="1895475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"/>
          <p:cNvGraphicFramePr>
            <a:graphicFrameLocks noChangeAspect="1"/>
          </p:cNvGraphicFramePr>
          <p:nvPr/>
        </p:nvGraphicFramePr>
        <p:xfrm>
          <a:off x="4611688" y="4826000"/>
          <a:ext cx="258762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34" imgW="1701800" imgH="215900" progId="Equation.DSMT4">
                  <p:embed/>
                </p:oleObj>
              </mc:Choice>
              <mc:Fallback>
                <p:oleObj name="Equation" r:id="rId34" imgW="1701800" imgH="215900" progId="Equation.DSMT4">
                  <p:embed/>
                  <p:pic>
                    <p:nvPicPr>
                      <p:cNvPr id="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1688" y="4826000"/>
                        <a:ext cx="2587625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6"/>
          <p:cNvGraphicFramePr>
            <a:graphicFrameLocks noChangeAspect="1"/>
          </p:cNvGraphicFramePr>
          <p:nvPr/>
        </p:nvGraphicFramePr>
        <p:xfrm>
          <a:off x="1296988" y="4327525"/>
          <a:ext cx="3152775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6" imgW="1981200" imgH="1511300" progId="Equation.DSMT4">
                  <p:embed/>
                </p:oleObj>
              </mc:Choice>
              <mc:Fallback>
                <p:oleObj name="Equation" r:id="rId36" imgW="1981200" imgH="1511300" progId="Equation.DSMT4">
                  <p:embed/>
                  <p:pic>
                    <p:nvPicPr>
                      <p:cNvPr id="4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4327525"/>
                        <a:ext cx="3152775" cy="2403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"/>
          <p:cNvGraphicFramePr>
            <a:graphicFrameLocks noChangeAspect="1"/>
          </p:cNvGraphicFramePr>
          <p:nvPr/>
        </p:nvGraphicFramePr>
        <p:xfrm>
          <a:off x="1512888" y="4719638"/>
          <a:ext cx="10382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37" imgW="583947" imgH="253890" progId="Equation.DSMT4">
                  <p:embed/>
                </p:oleObj>
              </mc:Choice>
              <mc:Fallback>
                <p:oleObj name="Equation" r:id="rId37" imgW="583947" imgH="253890" progId="Equation.DSMT4">
                  <p:embed/>
                  <p:pic>
                    <p:nvPicPr>
                      <p:cNvPr id="5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4719638"/>
                        <a:ext cx="1038225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4"/>
          <p:cNvGraphicFramePr>
            <a:graphicFrameLocks noChangeAspect="1"/>
          </p:cNvGraphicFramePr>
          <p:nvPr/>
        </p:nvGraphicFramePr>
        <p:xfrm>
          <a:off x="2827338" y="4687888"/>
          <a:ext cx="13335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39" imgW="748975" imgH="241195" progId="Equation.DSMT4">
                  <p:embed/>
                </p:oleObj>
              </mc:Choice>
              <mc:Fallback>
                <p:oleObj name="Equation" r:id="rId39" imgW="748975" imgH="241195" progId="Equation.DSMT4">
                  <p:embed/>
                  <p:pic>
                    <p:nvPicPr>
                      <p:cNvPr id="5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4687888"/>
                        <a:ext cx="13335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4"/>
          <p:cNvGraphicFramePr>
            <a:graphicFrameLocks noChangeAspect="1"/>
          </p:cNvGraphicFramePr>
          <p:nvPr/>
        </p:nvGraphicFramePr>
        <p:xfrm>
          <a:off x="814388" y="5145088"/>
          <a:ext cx="18049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41" imgW="1016000" imgH="241300" progId="Equation.DSMT4">
                  <p:embed/>
                </p:oleObj>
              </mc:Choice>
              <mc:Fallback>
                <p:oleObj name="Equation" r:id="rId41" imgW="1016000" imgH="241300" progId="Equation.DSMT4">
                  <p:embed/>
                  <p:pic>
                    <p:nvPicPr>
                      <p:cNvPr id="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8" y="5145088"/>
                        <a:ext cx="1804987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4"/>
          <p:cNvGraphicFramePr>
            <a:graphicFrameLocks noChangeAspect="1"/>
          </p:cNvGraphicFramePr>
          <p:nvPr/>
        </p:nvGraphicFramePr>
        <p:xfrm>
          <a:off x="625475" y="5597525"/>
          <a:ext cx="20129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43" imgW="1307532" imgH="355446" progId="Equation.DSMT4">
                  <p:embed/>
                </p:oleObj>
              </mc:Choice>
              <mc:Fallback>
                <p:oleObj name="Equation" r:id="rId43" imgW="1307532" imgH="355446" progId="Equation.DSMT4">
                  <p:embed/>
                  <p:pic>
                    <p:nvPicPr>
                      <p:cNvPr id="5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5597525"/>
                        <a:ext cx="201295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4"/>
          <p:cNvGraphicFramePr>
            <a:graphicFrameLocks noChangeAspect="1"/>
          </p:cNvGraphicFramePr>
          <p:nvPr/>
        </p:nvGraphicFramePr>
        <p:xfrm>
          <a:off x="1179513" y="6103938"/>
          <a:ext cx="128428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45" imgW="748975" imgH="241195" progId="Equation.DSMT4">
                  <p:embed/>
                </p:oleObj>
              </mc:Choice>
              <mc:Fallback>
                <p:oleObj name="Equation" r:id="rId45" imgW="748975" imgH="241195" progId="Equation.DSMT4">
                  <p:embed/>
                  <p:pic>
                    <p:nvPicPr>
                      <p:cNvPr id="5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6103938"/>
                        <a:ext cx="1284287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4"/>
          <p:cNvGraphicFramePr>
            <a:graphicFrameLocks noChangeAspect="1"/>
          </p:cNvGraphicFramePr>
          <p:nvPr/>
        </p:nvGraphicFramePr>
        <p:xfrm>
          <a:off x="2651125" y="6221413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47" imgW="621760" imgH="177646" progId="Equation.DSMT4">
                  <p:embed/>
                </p:oleObj>
              </mc:Choice>
              <mc:Fallback>
                <p:oleObj name="Equation" r:id="rId47" imgW="621760" imgH="177646" progId="Equation.DSMT4">
                  <p:embed/>
                  <p:pic>
                    <p:nvPicPr>
                      <p:cNvPr id="5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6221413"/>
                        <a:ext cx="1066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4"/>
          <p:cNvGraphicFramePr>
            <a:graphicFrameLocks noChangeAspect="1"/>
          </p:cNvGraphicFramePr>
          <p:nvPr/>
        </p:nvGraphicFramePr>
        <p:xfrm>
          <a:off x="4614863" y="5051425"/>
          <a:ext cx="26257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48" imgW="1727200" imgH="292100" progId="Equation.DSMT4">
                  <p:embed/>
                </p:oleObj>
              </mc:Choice>
              <mc:Fallback>
                <p:oleObj name="Equation" r:id="rId48" imgW="1727200" imgH="292100" progId="Equation.DSMT4">
                  <p:embed/>
                  <p:pic>
                    <p:nvPicPr>
                      <p:cNvPr id="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863" y="5051425"/>
                        <a:ext cx="262572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4"/>
          <p:cNvGraphicFramePr>
            <a:graphicFrameLocks noChangeAspect="1"/>
          </p:cNvGraphicFramePr>
          <p:nvPr/>
        </p:nvGraphicFramePr>
        <p:xfrm>
          <a:off x="4060825" y="5589588"/>
          <a:ext cx="216376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50" imgW="1422400" imgH="215900" progId="Equation.DSMT4">
                  <p:embed/>
                </p:oleObj>
              </mc:Choice>
              <mc:Fallback>
                <p:oleObj name="Equation" r:id="rId50" imgW="1422400" imgH="215900" progId="Equation.DSMT4">
                  <p:embed/>
                  <p:pic>
                    <p:nvPicPr>
                      <p:cNvPr id="5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825" y="5589588"/>
                        <a:ext cx="2163763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4"/>
          <p:cNvGraphicFramePr>
            <a:graphicFrameLocks noChangeAspect="1"/>
          </p:cNvGraphicFramePr>
          <p:nvPr/>
        </p:nvGraphicFramePr>
        <p:xfrm>
          <a:off x="6305550" y="5518150"/>
          <a:ext cx="18732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52" imgW="1231366" imgH="241195" progId="Equation.DSMT4">
                  <p:embed/>
                </p:oleObj>
              </mc:Choice>
              <mc:Fallback>
                <p:oleObj name="Equation" r:id="rId52" imgW="1231366" imgH="241195" progId="Equation.DSMT4">
                  <p:embed/>
                  <p:pic>
                    <p:nvPicPr>
                      <p:cNvPr id="5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5518150"/>
                        <a:ext cx="187325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"/>
          <p:cNvGraphicFramePr>
            <a:graphicFrameLocks noChangeAspect="1"/>
          </p:cNvGraphicFramePr>
          <p:nvPr/>
        </p:nvGraphicFramePr>
        <p:xfrm>
          <a:off x="6356350" y="5926138"/>
          <a:ext cx="187325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54" imgW="1231366" imgH="241195" progId="Equation.DSMT4">
                  <p:embed/>
                </p:oleObj>
              </mc:Choice>
              <mc:Fallback>
                <p:oleObj name="Equation" r:id="rId54" imgW="1231366" imgH="241195" progId="Equation.DSMT4">
                  <p:embed/>
                  <p:pic>
                    <p:nvPicPr>
                      <p:cNvPr id="5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6350" y="5926138"/>
                        <a:ext cx="1873250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4"/>
          <p:cNvGraphicFramePr>
            <a:graphicFrameLocks noChangeAspect="1"/>
          </p:cNvGraphicFramePr>
          <p:nvPr/>
        </p:nvGraphicFramePr>
        <p:xfrm>
          <a:off x="706438" y="5603875"/>
          <a:ext cx="183832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56" imgW="1193800" imgH="241300" progId="Equation.DSMT4">
                  <p:embed/>
                </p:oleObj>
              </mc:Choice>
              <mc:Fallback>
                <p:oleObj name="Equation" r:id="rId56" imgW="1193800" imgH="241300" progId="Equation.DSMT4">
                  <p:embed/>
                  <p:pic>
                    <p:nvPicPr>
                      <p:cNvPr id="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8" y="5603875"/>
                        <a:ext cx="1838325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684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38" y="144463"/>
            <a:ext cx="8235950" cy="755650"/>
          </a:xfrm>
        </p:spPr>
        <p:txBody>
          <a:bodyPr/>
          <a:lstStyle/>
          <a:p>
            <a:pPr>
              <a:defRPr/>
            </a:pPr>
            <a:r>
              <a:rPr lang="en-CA" dirty="0"/>
              <a:t>Proofs using Double Angle Identities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987425" y="977900"/>
          <a:ext cx="2074863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quation" r:id="rId4" imgW="1167893" imgH="431613" progId="Equation.DSMT4">
                  <p:embed/>
                </p:oleObj>
              </mc:Choice>
              <mc:Fallback>
                <p:oleObj name="Equation" r:id="rId4" imgW="1167893" imgH="431613" progId="Equation.DSMT4">
                  <p:embed/>
                  <p:pic>
                    <p:nvPicPr>
                      <p:cNvPr id="61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977900"/>
                        <a:ext cx="2074863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6"/>
          <p:cNvGraphicFramePr>
            <a:graphicFrameLocks noChangeAspect="1"/>
          </p:cNvGraphicFramePr>
          <p:nvPr/>
        </p:nvGraphicFramePr>
        <p:xfrm>
          <a:off x="1082675" y="1835150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6" imgW="1981200" imgH="2743200" progId="Equation.DSMT4">
                  <p:embed/>
                </p:oleObj>
              </mc:Choice>
              <mc:Fallback>
                <p:oleObj name="Equation" r:id="rId6" imgW="1981200" imgH="2743200" progId="Equation.DSMT4">
                  <p:embed/>
                  <p:pic>
                    <p:nvPicPr>
                      <p:cNvPr id="614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1835150"/>
                        <a:ext cx="3400425" cy="470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479550" y="2290763"/>
          <a:ext cx="10461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8" imgW="685800" imgH="431800" progId="Equation.DSMT4">
                  <p:embed/>
                </p:oleObj>
              </mc:Choice>
              <mc:Fallback>
                <p:oleObj name="Equation" r:id="rId8" imgW="685800" imgH="4318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290763"/>
                        <a:ext cx="1046163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109913" y="2454275"/>
          <a:ext cx="6318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10" imgW="355292" imgH="164957" progId="Equation.DSMT4">
                  <p:embed/>
                </p:oleObj>
              </mc:Choice>
              <mc:Fallback>
                <p:oleObj name="Equation" r:id="rId10" imgW="355292" imgH="164957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9913" y="2454275"/>
                        <a:ext cx="631825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1047750" y="2971800"/>
          <a:ext cx="1665288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12" imgW="1091726" imgH="558558" progId="Equation.DSMT4">
                  <p:embed/>
                </p:oleObj>
              </mc:Choice>
              <mc:Fallback>
                <p:oleObj name="Equation" r:id="rId12" imgW="1091726" imgH="558558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2971800"/>
                        <a:ext cx="1665288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181100" y="3529013"/>
          <a:ext cx="139858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14" imgW="787400" imgH="190500" progId="Equation.DSMT4">
                  <p:embed/>
                </p:oleObj>
              </mc:Choice>
              <mc:Fallback>
                <p:oleObj name="Equation" r:id="rId14" imgW="787400" imgH="19050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3529013"/>
                        <a:ext cx="1398588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1120775" y="3117850"/>
          <a:ext cx="14732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16" imgW="965200" imgH="469900" progId="Equation.DSMT4">
                  <p:embed/>
                </p:oleObj>
              </mc:Choice>
              <mc:Fallback>
                <p:oleObj name="Equation" r:id="rId16" imgW="965200" imgH="4699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3117850"/>
                        <a:ext cx="14732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220788" y="3981450"/>
          <a:ext cx="123983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18" imgW="812447" imgH="469696" progId="Equation.DSMT4">
                  <p:embed/>
                </p:oleObj>
              </mc:Choice>
              <mc:Fallback>
                <p:oleObj name="Equation" r:id="rId18" imgW="812447" imgH="469696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788" y="3981450"/>
                        <a:ext cx="1239837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1612900" y="4822825"/>
          <a:ext cx="700088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20" imgW="393529" imgH="431613" progId="Equation.DSMT4">
                  <p:embed/>
                </p:oleObj>
              </mc:Choice>
              <mc:Fallback>
                <p:oleObj name="Equation" r:id="rId20" imgW="393529" imgH="431613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4822825"/>
                        <a:ext cx="700088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4"/>
          <p:cNvGraphicFramePr>
            <a:graphicFrameLocks noChangeAspect="1"/>
          </p:cNvGraphicFramePr>
          <p:nvPr/>
        </p:nvGraphicFramePr>
        <p:xfrm>
          <a:off x="2557463" y="5918200"/>
          <a:ext cx="10033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22" imgW="532937" imgH="177646" progId="Equation.DSMT4">
                  <p:embed/>
                </p:oleObj>
              </mc:Choice>
              <mc:Fallback>
                <p:oleObj name="Equation" r:id="rId22" imgW="532937" imgH="177646" progId="Equation.DSMT4">
                  <p:embed/>
                  <p:pic>
                    <p:nvPicPr>
                      <p:cNvPr id="308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5918200"/>
                        <a:ext cx="10033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681538" y="2968625"/>
            <a:ext cx="34401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Double-Angle Identity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4805363" y="3338513"/>
          <a:ext cx="20812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24" imgW="1447172" imgH="291973" progId="Equation.DSMT4">
                  <p:embed/>
                </p:oleObj>
              </mc:Choice>
              <mc:Fallback>
                <p:oleObj name="Equation" r:id="rId24" imgW="1447172" imgH="291973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363" y="3338513"/>
                        <a:ext cx="20812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4872038" y="3851275"/>
          <a:ext cx="21367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26" imgW="1485255" imgH="253890" progId="Equation.DSMT4">
                  <p:embed/>
                </p:oleObj>
              </mc:Choice>
              <mc:Fallback>
                <p:oleObj name="Equation" r:id="rId26" imgW="1485255" imgH="25389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8" y="3851275"/>
                        <a:ext cx="2136775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1501775" y="5878513"/>
          <a:ext cx="8397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28" imgW="355292" imgH="164957" progId="Equation.DSMT4">
                  <p:embed/>
                </p:oleObj>
              </mc:Choice>
              <mc:Fallback>
                <p:oleObj name="Equation" r:id="rId28" imgW="355292" imgH="164957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5" y="5878513"/>
                        <a:ext cx="83978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0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865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1025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Practice: Prove the following Identities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1762125" y="868363"/>
          <a:ext cx="196850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quation" r:id="rId4" imgW="1244600" imgH="457200" progId="Equation.DSMT4">
                  <p:embed/>
                </p:oleObj>
              </mc:Choice>
              <mc:Fallback>
                <p:oleObj name="Equation" r:id="rId4" imgW="1244600" imgH="457200" progId="Equation.DSMT4">
                  <p:embed/>
                  <p:pic>
                    <p:nvPicPr>
                      <p:cNvPr id="717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868363"/>
                        <a:ext cx="1968500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6"/>
          <p:cNvGraphicFramePr>
            <a:graphicFrameLocks noChangeAspect="1"/>
          </p:cNvGraphicFramePr>
          <p:nvPr/>
        </p:nvGraphicFramePr>
        <p:xfrm>
          <a:off x="1663700" y="1733550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6" imgW="1981200" imgH="2743200" progId="Equation.DSMT4">
                  <p:embed/>
                </p:oleObj>
              </mc:Choice>
              <mc:Fallback>
                <p:oleObj name="Equation" r:id="rId6" imgW="1981200" imgH="2743200" progId="Equation.DSMT4">
                  <p:embed/>
                  <p:pic>
                    <p:nvPicPr>
                      <p:cNvPr id="717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1733550"/>
                        <a:ext cx="3400425" cy="470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244725" y="2366963"/>
          <a:ext cx="677863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8" imgW="444114" imgH="177646" progId="Equation.DSMT4">
                  <p:embed/>
                </p:oleObj>
              </mc:Choice>
              <mc:Fallback>
                <p:oleObj name="Equation" r:id="rId8" imgW="444114" imgH="177646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2366963"/>
                        <a:ext cx="677863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511550" y="2238375"/>
          <a:ext cx="9874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10" imgW="672808" imgH="457002" progId="Equation.DSMT4">
                  <p:embed/>
                </p:oleObj>
              </mc:Choice>
              <mc:Fallback>
                <p:oleObj name="Equation" r:id="rId10" imgW="672808" imgH="457002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2238375"/>
                        <a:ext cx="98742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2176463" y="2919413"/>
          <a:ext cx="788987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12" imgW="482391" imgH="431613" progId="Equation.DSMT4">
                  <p:embed/>
                </p:oleObj>
              </mc:Choice>
              <mc:Fallback>
                <p:oleObj name="Equation" r:id="rId12" imgW="482391" imgH="431613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2919413"/>
                        <a:ext cx="788987" cy="70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676400" y="3797300"/>
          <a:ext cx="1449388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14" imgW="812447" imgH="431613" progId="Equation.DSMT4">
                  <p:embed/>
                </p:oleObj>
              </mc:Choice>
              <mc:Fallback>
                <p:oleObj name="Equation" r:id="rId14" imgW="812447" imgH="431613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797300"/>
                        <a:ext cx="1449388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1509713" y="4251325"/>
          <a:ext cx="1762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16" imgW="990170" imgH="241195" progId="Equation.DSMT4">
                  <p:embed/>
                </p:oleObj>
              </mc:Choice>
              <mc:Fallback>
                <p:oleObj name="Equation" r:id="rId16" imgW="990170" imgH="241195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713" y="4251325"/>
                        <a:ext cx="17621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3114675" y="5672138"/>
          <a:ext cx="10033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18" imgW="532937" imgH="177646" progId="Equation.DSMT4">
                  <p:embed/>
                </p:oleObj>
              </mc:Choice>
              <mc:Fallback>
                <p:oleObj name="Equation" r:id="rId18" imgW="532937" imgH="177646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5672138"/>
                        <a:ext cx="10033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1933575" y="3643313"/>
          <a:ext cx="84772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20" imgW="520700" imgH="368300" progId="Equation.DSMT4">
                  <p:embed/>
                </p:oleObj>
              </mc:Choice>
              <mc:Fallback>
                <p:oleObj name="Equation" r:id="rId20" imgW="520700" imgH="36830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3643313"/>
                        <a:ext cx="847725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1898650" y="4157663"/>
          <a:ext cx="908050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22" imgW="520700" imgH="368300" progId="Equation.DSMT4">
                  <p:embed/>
                </p:oleObj>
              </mc:Choice>
              <mc:Fallback>
                <p:oleObj name="Equation" r:id="rId22" imgW="520700" imgH="36830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4157663"/>
                        <a:ext cx="908050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1117600" y="4835525"/>
          <a:ext cx="1246188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24" imgW="698197" imgH="545863" progId="Equation.DSMT4">
                  <p:embed/>
                </p:oleObj>
              </mc:Choice>
              <mc:Fallback>
                <p:oleObj name="Equation" r:id="rId24" imgW="698197" imgH="545863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835525"/>
                        <a:ext cx="1246188" cy="969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1190625" y="5437188"/>
          <a:ext cx="151288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26" imgW="850900" imgH="368300" progId="Equation.DSMT4">
                  <p:embed/>
                </p:oleObj>
              </mc:Choice>
              <mc:Fallback>
                <p:oleObj name="Equation" r:id="rId26" imgW="850900" imgH="368300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5437188"/>
                        <a:ext cx="1512888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985838" y="4992688"/>
          <a:ext cx="14954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28" imgW="838200" imgH="457200" progId="Equation.DSMT4">
                  <p:embed/>
                </p:oleObj>
              </mc:Choice>
              <mc:Fallback>
                <p:oleObj name="Equation" r:id="rId28" imgW="838200" imgH="457200" progId="Equation.DSMT4">
                  <p:embed/>
                  <p:pic>
                    <p:nvPicPr>
                      <p:cNvPr id="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4992688"/>
                        <a:ext cx="149542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1182688" y="5468938"/>
          <a:ext cx="16033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0" imgW="901309" imgH="355446" progId="Equation.DSMT4">
                  <p:embed/>
                </p:oleObj>
              </mc:Choice>
              <mc:Fallback>
                <p:oleObj name="Equation" r:id="rId30" imgW="901309" imgH="355446" progId="Equation.DSMT4">
                  <p:embed/>
                  <p:pic>
                    <p:nvPicPr>
                      <p:cNvPr id="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8" y="5468938"/>
                        <a:ext cx="160337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432175" y="3852863"/>
            <a:ext cx="1760538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top &amp;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bottom by: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5229225" y="3875088"/>
          <a:ext cx="9080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32" imgW="520700" imgH="368300" progId="Equation.DSMT4">
                  <p:embed/>
                </p:oleObj>
              </mc:Choice>
              <mc:Fallback>
                <p:oleObj name="Equation" r:id="rId32" imgW="520700" imgH="368300" progId="Equation.DSMT4">
                  <p:embed/>
                  <p:pic>
                    <p:nvPicPr>
                      <p:cNvPr id="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225" y="3875088"/>
                        <a:ext cx="90805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V="1">
            <a:off x="1044575" y="3948113"/>
            <a:ext cx="581025" cy="174625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068513" y="3998913"/>
            <a:ext cx="581025" cy="174625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649288" y="5454650"/>
          <a:ext cx="203200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33" imgW="1143000" imgH="368300" progId="Equation.DSMT4">
                  <p:embed/>
                </p:oleObj>
              </mc:Choice>
              <mc:Fallback>
                <p:oleObj name="Equation" r:id="rId33" imgW="1143000" imgH="368300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5454650"/>
                        <a:ext cx="2032000" cy="65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285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87283E-6 L -0.15312 3.87283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56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62428E-6 L -0.15313 -0.0020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56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79825" cy="639762"/>
          </a:xfrm>
        </p:spPr>
        <p:txBody>
          <a:bodyPr/>
          <a:lstStyle/>
          <a:p>
            <a:pPr>
              <a:defRPr/>
            </a:pPr>
            <a:r>
              <a:rPr lang="en-CA" dirty="0"/>
              <a:t>Challenge: Prove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4240213" y="392113"/>
          <a:ext cx="30813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4" imgW="1600200" imgH="241300" progId="Equation.DSMT4">
                  <p:embed/>
                </p:oleObj>
              </mc:Choice>
              <mc:Fallback>
                <p:oleObj name="Equation" r:id="rId4" imgW="1600200" imgH="241300" progId="Equation.DSMT4">
                  <p:embed/>
                  <p:pic>
                    <p:nvPicPr>
                      <p:cNvPr id="81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0213" y="392113"/>
                        <a:ext cx="308133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/>
        </p:nvGraphicFramePr>
        <p:xfrm>
          <a:off x="2984500" y="992188"/>
          <a:ext cx="3400425" cy="514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6" imgW="1981200" imgH="2997200" progId="Equation.DSMT4">
                  <p:embed/>
                </p:oleObj>
              </mc:Choice>
              <mc:Fallback>
                <p:oleObj name="Equation" r:id="rId6" imgW="1981200" imgH="2997200" progId="Equation.DSMT4">
                  <p:embed/>
                  <p:pic>
                    <p:nvPicPr>
                      <p:cNvPr id="819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992188"/>
                        <a:ext cx="3400425" cy="514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484563" y="1490663"/>
          <a:ext cx="80645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8" imgW="419100" imgH="190500" progId="Equation.DSMT4">
                  <p:embed/>
                </p:oleObj>
              </mc:Choice>
              <mc:Fallback>
                <p:oleObj name="Equation" r:id="rId8" imgW="419100" imgH="1905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1490663"/>
                        <a:ext cx="806450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745038" y="1423988"/>
          <a:ext cx="205263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10" imgW="1066800" imgH="241300" progId="Equation.DSMT4">
                  <p:embed/>
                </p:oleObj>
              </mc:Choice>
              <mc:Fallback>
                <p:oleObj name="Equation" r:id="rId10" imgW="1066800" imgH="2413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1423988"/>
                        <a:ext cx="2052637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022600" y="1974850"/>
          <a:ext cx="15160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12" imgW="787058" imgH="253890" progId="Equation.DSMT4">
                  <p:embed/>
                </p:oleObj>
              </mc:Choice>
              <mc:Fallback>
                <p:oleObj name="Equation" r:id="rId12" imgW="787058" imgH="25389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1974850"/>
                        <a:ext cx="151606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381125" y="2519363"/>
          <a:ext cx="317817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14" imgW="1651000" imgH="190500" progId="Equation.DSMT4">
                  <p:embed/>
                </p:oleObj>
              </mc:Choice>
              <mc:Fallback>
                <p:oleObj name="Equation" r:id="rId14" imgW="1651000" imgH="19050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25" y="2519363"/>
                        <a:ext cx="3178175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271463" y="2971800"/>
          <a:ext cx="430053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16" imgW="2540000" imgH="355600" progId="Equation.DSMT4">
                  <p:embed/>
                </p:oleObj>
              </mc:Choice>
              <mc:Fallback>
                <p:oleObj name="Equation" r:id="rId16" imgW="2540000" imgH="3556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3" y="2971800"/>
                        <a:ext cx="4300537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608013" y="3613150"/>
          <a:ext cx="18700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18" imgW="1104900" imgH="241300" progId="Equation.DSMT4">
                  <p:embed/>
                </p:oleObj>
              </mc:Choice>
              <mc:Fallback>
                <p:oleObj name="Equation" r:id="rId18" imgW="1104900" imgH="24130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3613150"/>
                        <a:ext cx="18700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2582863" y="3606800"/>
          <a:ext cx="16986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20" imgW="1002865" imgH="355446" progId="Equation.DSMT4">
                  <p:embed/>
                </p:oleObj>
              </mc:Choice>
              <mc:Fallback>
                <p:oleObj name="Equation" r:id="rId20" imgW="1002865" imgH="355446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3606800"/>
                        <a:ext cx="169862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2579688" y="3597275"/>
          <a:ext cx="20002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22" imgW="1180588" imgH="355446" progId="Equation.DSMT4">
                  <p:embed/>
                </p:oleObj>
              </mc:Choice>
              <mc:Fallback>
                <p:oleObj name="Equation" r:id="rId22" imgW="1180588" imgH="355446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688" y="3597275"/>
                        <a:ext cx="2000250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498475" y="4259263"/>
          <a:ext cx="19573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24" imgW="1155700" imgH="241300" progId="Equation.DSMT4">
                  <p:embed/>
                </p:oleObj>
              </mc:Choice>
              <mc:Fallback>
                <p:oleObj name="Equation" r:id="rId24" imgW="1155700" imgH="24130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4259263"/>
                        <a:ext cx="1957388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2541588" y="4238625"/>
          <a:ext cx="18288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26" imgW="1079032" imgH="241195" progId="Equation.DSMT4">
                  <p:embed/>
                </p:oleObj>
              </mc:Choice>
              <mc:Fallback>
                <p:oleObj name="Equation" r:id="rId26" imgW="1079032" imgH="241195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588" y="4238625"/>
                        <a:ext cx="18288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1370013" y="4841875"/>
          <a:ext cx="20526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28" imgW="1066800" imgH="241300" progId="Equation.DSMT4">
                  <p:embed/>
                </p:oleObj>
              </mc:Choice>
              <mc:Fallback>
                <p:oleObj name="Equation" r:id="rId28" imgW="1066800" imgH="24130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4841875"/>
                        <a:ext cx="205263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4"/>
          <p:cNvGraphicFramePr>
            <a:graphicFrameLocks noChangeAspect="1"/>
          </p:cNvGraphicFramePr>
          <p:nvPr/>
        </p:nvGraphicFramePr>
        <p:xfrm>
          <a:off x="4449763" y="4975225"/>
          <a:ext cx="10033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30" imgW="532937" imgH="177646" progId="Equation.DSMT4">
                  <p:embed/>
                </p:oleObj>
              </mc:Choice>
              <mc:Fallback>
                <p:oleObj name="Equation" r:id="rId30" imgW="532937" imgH="177646" progId="Equation.DSMT4">
                  <p:embed/>
                  <p:pic>
                    <p:nvPicPr>
                      <p:cNvPr id="308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3" y="4975225"/>
                        <a:ext cx="10033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646738" y="1989138"/>
            <a:ext cx="19446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Sum Identities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24400" y="2532063"/>
            <a:ext cx="3973513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Use the Double Angle Identities</a:t>
            </a:r>
          </a:p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for  “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sin2x”</a:t>
            </a:r>
            <a:r>
              <a:rPr lang="en-CA" sz="2000" dirty="0">
                <a:solidFill>
                  <a:srgbClr val="FF0000"/>
                </a:solidFill>
                <a:latin typeface="+mj-lt"/>
              </a:rPr>
              <a:t>  &amp;  “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cos2x”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03775" y="3629025"/>
            <a:ext cx="23923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Expand/Distribute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97425" y="4506913"/>
            <a:ext cx="25034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Combine like-terms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97425" y="3970338"/>
            <a:ext cx="27257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Pythagorean Identity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21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558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163" y="274638"/>
            <a:ext cx="8575675" cy="892175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Activity: Convert the following angles into sums or differences of 30°, 45°, 60°, 90°, 180°, 270°, or 360°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46075" y="5278438"/>
          <a:ext cx="78898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342751" imgH="241195" progId="Equation.DSMT4">
                  <p:embed/>
                </p:oleObj>
              </mc:Choice>
              <mc:Fallback>
                <p:oleObj name="Equation" r:id="rId4" imgW="342751" imgH="241195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5278438"/>
                        <a:ext cx="788988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2"/>
          <p:cNvGraphicFramePr>
            <a:graphicFrameLocks noChangeAspect="1"/>
          </p:cNvGraphicFramePr>
          <p:nvPr/>
        </p:nvGraphicFramePr>
        <p:xfrm>
          <a:off x="434975" y="2324100"/>
          <a:ext cx="7572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330057" imgH="241195" progId="Equation.DSMT4">
                  <p:embed/>
                </p:oleObj>
              </mc:Choice>
              <mc:Fallback>
                <p:oleObj name="Equation" r:id="rId6" imgW="330057" imgH="241195" progId="Equation.DSMT4">
                  <p:embed/>
                  <p:pic>
                    <p:nvPicPr>
                      <p:cNvPr id="10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2324100"/>
                        <a:ext cx="75723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2"/>
          <p:cNvGraphicFramePr>
            <a:graphicFrameLocks noChangeAspect="1"/>
          </p:cNvGraphicFramePr>
          <p:nvPr/>
        </p:nvGraphicFramePr>
        <p:xfrm>
          <a:off x="498475" y="3311525"/>
          <a:ext cx="5540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241195" imgH="241195" progId="Equation.DSMT4">
                  <p:embed/>
                </p:oleObj>
              </mc:Choice>
              <mc:Fallback>
                <p:oleObj name="Equation" r:id="rId8" imgW="241195" imgH="241195" progId="Equation.DSMT4">
                  <p:embed/>
                  <p:pic>
                    <p:nvPicPr>
                      <p:cNvPr id="10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3311525"/>
                        <a:ext cx="55403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2"/>
          <p:cNvGraphicFramePr>
            <a:graphicFrameLocks noChangeAspect="1"/>
          </p:cNvGraphicFramePr>
          <p:nvPr/>
        </p:nvGraphicFramePr>
        <p:xfrm>
          <a:off x="382588" y="4267200"/>
          <a:ext cx="7588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330057" imgH="241195" progId="Equation.DSMT4">
                  <p:embed/>
                </p:oleObj>
              </mc:Choice>
              <mc:Fallback>
                <p:oleObj name="Equation" r:id="rId10" imgW="330057" imgH="241195" progId="Equation.DSMT4">
                  <p:embed/>
                  <p:pic>
                    <p:nvPicPr>
                      <p:cNvPr id="10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4267200"/>
                        <a:ext cx="75882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2"/>
          <p:cNvGraphicFramePr>
            <a:graphicFrameLocks noChangeAspect="1"/>
          </p:cNvGraphicFramePr>
          <p:nvPr/>
        </p:nvGraphicFramePr>
        <p:xfrm>
          <a:off x="527050" y="1439863"/>
          <a:ext cx="5842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253890" imgH="241195" progId="Equation.DSMT4">
                  <p:embed/>
                </p:oleObj>
              </mc:Choice>
              <mc:Fallback>
                <p:oleObj name="Equation" r:id="rId12" imgW="253890" imgH="241195" progId="Equation.DSMT4">
                  <p:embed/>
                  <p:pic>
                    <p:nvPicPr>
                      <p:cNvPr id="10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439863"/>
                        <a:ext cx="58420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2"/>
          <p:cNvGraphicFramePr>
            <a:graphicFrameLocks noChangeAspect="1"/>
          </p:cNvGraphicFramePr>
          <p:nvPr/>
        </p:nvGraphicFramePr>
        <p:xfrm>
          <a:off x="1200150" y="1435100"/>
          <a:ext cx="17811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774364" imgH="241195" progId="Equation.DSMT4">
                  <p:embed/>
                </p:oleObj>
              </mc:Choice>
              <mc:Fallback>
                <p:oleObj name="Equation" r:id="rId14" imgW="774364" imgH="241195" progId="Equation.DSMT4">
                  <p:embed/>
                  <p:pic>
                    <p:nvPicPr>
                      <p:cNvPr id="10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1435100"/>
                        <a:ext cx="178117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2"/>
          <p:cNvGraphicFramePr>
            <a:graphicFrameLocks noChangeAspect="1"/>
          </p:cNvGraphicFramePr>
          <p:nvPr/>
        </p:nvGraphicFramePr>
        <p:xfrm>
          <a:off x="1211263" y="2328863"/>
          <a:ext cx="17811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774364" imgH="241195" progId="Equation.DSMT4">
                  <p:embed/>
                </p:oleObj>
              </mc:Choice>
              <mc:Fallback>
                <p:oleObj name="Equation" r:id="rId16" imgW="774364" imgH="241195" progId="Equation.DSMT4">
                  <p:embed/>
                  <p:pic>
                    <p:nvPicPr>
                      <p:cNvPr id="10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2328863"/>
                        <a:ext cx="178117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2"/>
          <p:cNvGraphicFramePr>
            <a:graphicFrameLocks noChangeAspect="1"/>
          </p:cNvGraphicFramePr>
          <p:nvPr/>
        </p:nvGraphicFramePr>
        <p:xfrm>
          <a:off x="1174750" y="3333750"/>
          <a:ext cx="17811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774364" imgH="241195" progId="Equation.DSMT4">
                  <p:embed/>
                </p:oleObj>
              </mc:Choice>
              <mc:Fallback>
                <p:oleObj name="Equation" r:id="rId18" imgW="774364" imgH="241195" progId="Equation.DSMT4">
                  <p:embed/>
                  <p:pic>
                    <p:nvPicPr>
                      <p:cNvPr id="10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333750"/>
                        <a:ext cx="178117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2"/>
          <p:cNvGraphicFramePr>
            <a:graphicFrameLocks noChangeAspect="1"/>
          </p:cNvGraphicFramePr>
          <p:nvPr/>
        </p:nvGraphicFramePr>
        <p:xfrm>
          <a:off x="1185863" y="4275138"/>
          <a:ext cx="17811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774364" imgH="241195" progId="Equation.DSMT4">
                  <p:embed/>
                </p:oleObj>
              </mc:Choice>
              <mc:Fallback>
                <p:oleObj name="Equation" r:id="rId20" imgW="774364" imgH="241195" progId="Equation.DSMT4">
                  <p:embed/>
                  <p:pic>
                    <p:nvPicPr>
                      <p:cNvPr id="10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4275138"/>
                        <a:ext cx="178117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2"/>
          <p:cNvGraphicFramePr>
            <a:graphicFrameLocks noChangeAspect="1"/>
          </p:cNvGraphicFramePr>
          <p:nvPr/>
        </p:nvGraphicFramePr>
        <p:xfrm>
          <a:off x="1204913" y="5294313"/>
          <a:ext cx="19843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863225" imgH="241195" progId="Equation.DSMT4">
                  <p:embed/>
                </p:oleObj>
              </mc:Choice>
              <mc:Fallback>
                <p:oleObj name="Equation" r:id="rId22" imgW="863225" imgH="241195" progId="Equation.DSMT4">
                  <p:embed/>
                  <p:pic>
                    <p:nvPicPr>
                      <p:cNvPr id="10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5294313"/>
                        <a:ext cx="198437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</p:spTree>
    <p:extLst>
      <p:ext uri="{BB962C8B-B14F-4D97-AF65-F5344CB8AC3E}">
        <p14:creationId xmlns:p14="http://schemas.microsoft.com/office/powerpoint/2010/main" val="177628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79825" cy="639762"/>
          </a:xfrm>
        </p:spPr>
        <p:txBody>
          <a:bodyPr/>
          <a:lstStyle/>
          <a:p>
            <a:pPr>
              <a:defRPr/>
            </a:pPr>
            <a:r>
              <a:rPr lang="en-CA" dirty="0"/>
              <a:t>Challenge: Prove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732580"/>
              </p:ext>
            </p:extLst>
          </p:nvPr>
        </p:nvGraphicFramePr>
        <p:xfrm>
          <a:off x="4137025" y="282576"/>
          <a:ext cx="2604517" cy="736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quation" r:id="rId4" imgW="1523880" imgH="431640" progId="Equation.DSMT4">
                  <p:embed/>
                </p:oleObj>
              </mc:Choice>
              <mc:Fallback>
                <p:oleObj name="Equation" r:id="rId4" imgW="1523880" imgH="431640" progId="Equation.DSMT4">
                  <p:embed/>
                  <p:pic>
                    <p:nvPicPr>
                      <p:cNvPr id="81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282576"/>
                        <a:ext cx="2604517" cy="73670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530133"/>
              </p:ext>
            </p:extLst>
          </p:nvPr>
        </p:nvGraphicFramePr>
        <p:xfrm>
          <a:off x="3753317" y="992188"/>
          <a:ext cx="3410971" cy="514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6" imgW="1981200" imgH="2997200" progId="Equation.DSMT4">
                  <p:embed/>
                </p:oleObj>
              </mc:Choice>
              <mc:Fallback>
                <p:oleObj name="Equation" r:id="rId6" imgW="1981200" imgH="2997200" progId="Equation.DSMT4">
                  <p:embed/>
                  <p:pic>
                    <p:nvPicPr>
                      <p:cNvPr id="819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3317" y="992188"/>
                        <a:ext cx="3410971" cy="5145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8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732FCAB3-9683-4F19-BA70-053DF70CFF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204553"/>
              </p:ext>
            </p:extLst>
          </p:nvPr>
        </p:nvGraphicFramePr>
        <p:xfrm>
          <a:off x="1881610" y="1484784"/>
          <a:ext cx="267017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9" imgW="1562040" imgH="520560" progId="Equation.DSMT4">
                  <p:embed/>
                </p:oleObj>
              </mc:Choice>
              <mc:Fallback>
                <p:oleObj name="Equation" r:id="rId9" imgW="1562040" imgH="52056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732FCAB3-9683-4F19-BA70-053DF70CFF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610" y="1484784"/>
                        <a:ext cx="2670175" cy="8874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D4F76D52-8450-456F-A16B-6EA08D305D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371589"/>
              </p:ext>
            </p:extLst>
          </p:nvPr>
        </p:nvGraphicFramePr>
        <p:xfrm>
          <a:off x="1835696" y="2564904"/>
          <a:ext cx="2670175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11" imgW="1562040" imgH="545760" progId="Equation.DSMT4">
                  <p:embed/>
                </p:oleObj>
              </mc:Choice>
              <mc:Fallback>
                <p:oleObj name="Equation" r:id="rId11" imgW="1562040" imgH="545760" progId="Equation.DSMT4">
                  <p:embed/>
                  <p:pic>
                    <p:nvPicPr>
                      <p:cNvPr id="24" name="Object 4">
                        <a:extLst>
                          <a:ext uri="{FF2B5EF4-FFF2-40B4-BE49-F238E27FC236}">
                            <a16:creationId xmlns:a16="http://schemas.microsoft.com/office/drawing/2014/main" id="{D4F76D52-8450-456F-A16B-6EA08D305D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564904"/>
                        <a:ext cx="2670175" cy="930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BCC4EA18-94FB-42BA-9605-27EF8D44C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955196"/>
              </p:ext>
            </p:extLst>
          </p:nvPr>
        </p:nvGraphicFramePr>
        <p:xfrm>
          <a:off x="5341120" y="2641103"/>
          <a:ext cx="1589239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13" imgW="927000" imgH="228600" progId="Equation.DSMT4">
                  <p:embed/>
                </p:oleObj>
              </mc:Choice>
              <mc:Fallback>
                <p:oleObj name="Equation" r:id="rId13" imgW="927000" imgH="228600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BCC4EA18-94FB-42BA-9605-27EF8D44CF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120" y="2641103"/>
                        <a:ext cx="1589239" cy="388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E04CD7E2-0DBB-4813-B999-60F5B5BBB8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053983"/>
              </p:ext>
            </p:extLst>
          </p:nvPr>
        </p:nvGraphicFramePr>
        <p:xfrm>
          <a:off x="6912743" y="2709863"/>
          <a:ext cx="1763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15" imgW="1028520" imgH="253800" progId="Equation.DSMT4">
                  <p:embed/>
                </p:oleObj>
              </mc:Choice>
              <mc:Fallback>
                <p:oleObj name="Equation" r:id="rId15" imgW="1028520" imgH="25380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E04CD7E2-0DBB-4813-B999-60F5B5BBB8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2743" y="2709863"/>
                        <a:ext cx="1763713" cy="431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BAAE0019-CC61-4D95-B662-94563E81C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26174"/>
              </p:ext>
            </p:extLst>
          </p:nvPr>
        </p:nvGraphicFramePr>
        <p:xfrm>
          <a:off x="1902247" y="3645024"/>
          <a:ext cx="2843213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17" imgW="1663560" imgH="507960" progId="Equation.DSMT4">
                  <p:embed/>
                </p:oleObj>
              </mc:Choice>
              <mc:Fallback>
                <p:oleObj name="Equation" r:id="rId17" imgW="1663560" imgH="50796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BAAE0019-CC61-4D95-B662-94563E81C2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2247" y="3645024"/>
                        <a:ext cx="2843213" cy="8651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4282355-589A-4F4E-903E-BDF245399162}"/>
              </a:ext>
            </a:extLst>
          </p:cNvPr>
          <p:cNvCxnSpPr>
            <a:cxnSpLocks/>
          </p:cNvCxnSpPr>
          <p:nvPr/>
        </p:nvCxnSpPr>
        <p:spPr>
          <a:xfrm flipV="1">
            <a:off x="3137719" y="3789040"/>
            <a:ext cx="1080120" cy="16165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2BEAE87-8ED9-4B79-9A67-2C32FA4ADD99}"/>
              </a:ext>
            </a:extLst>
          </p:cNvPr>
          <p:cNvCxnSpPr>
            <a:cxnSpLocks/>
          </p:cNvCxnSpPr>
          <p:nvPr/>
        </p:nvCxnSpPr>
        <p:spPr>
          <a:xfrm flipV="1">
            <a:off x="2184380" y="4256905"/>
            <a:ext cx="982018" cy="10361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4">
            <a:extLst>
              <a:ext uri="{FF2B5EF4-FFF2-40B4-BE49-F238E27FC236}">
                <a16:creationId xmlns:a16="http://schemas.microsoft.com/office/drawing/2014/main" id="{FAEF1047-F488-43D8-851D-DE95FBB53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548325"/>
              </p:ext>
            </p:extLst>
          </p:nvPr>
        </p:nvGraphicFramePr>
        <p:xfrm>
          <a:off x="2345631" y="4581128"/>
          <a:ext cx="1909763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19" imgW="1117440" imgH="571320" progId="Equation.DSMT4">
                  <p:embed/>
                </p:oleObj>
              </mc:Choice>
              <mc:Fallback>
                <p:oleObj name="Equation" r:id="rId19" imgW="1117440" imgH="571320" progId="Equation.DSMT4">
                  <p:embed/>
                  <p:pic>
                    <p:nvPicPr>
                      <p:cNvPr id="35" name="Object 4">
                        <a:extLst>
                          <a:ext uri="{FF2B5EF4-FFF2-40B4-BE49-F238E27FC236}">
                            <a16:creationId xmlns:a16="http://schemas.microsoft.com/office/drawing/2014/main" id="{FAEF1047-F488-43D8-851D-DE95FBB539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5631" y="4581128"/>
                        <a:ext cx="1909763" cy="9715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124239D-AF2A-4898-B56B-185CF236A1DB}"/>
              </a:ext>
            </a:extLst>
          </p:cNvPr>
          <p:cNvCxnSpPr>
            <a:cxnSpLocks/>
          </p:cNvCxnSpPr>
          <p:nvPr/>
        </p:nvCxnSpPr>
        <p:spPr>
          <a:xfrm flipV="1">
            <a:off x="4029460" y="5145683"/>
            <a:ext cx="225934" cy="17219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37678F2-4C2A-4092-BDA6-6A63D73C0FCF}"/>
              </a:ext>
            </a:extLst>
          </p:cNvPr>
          <p:cNvCxnSpPr>
            <a:cxnSpLocks/>
          </p:cNvCxnSpPr>
          <p:nvPr/>
        </p:nvCxnSpPr>
        <p:spPr>
          <a:xfrm flipV="1">
            <a:off x="3559857" y="5129011"/>
            <a:ext cx="225934" cy="17219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4">
            <a:extLst>
              <a:ext uri="{FF2B5EF4-FFF2-40B4-BE49-F238E27FC236}">
                <a16:creationId xmlns:a16="http://schemas.microsoft.com/office/drawing/2014/main" id="{78AC5A9E-5861-4EDA-9DCA-2EB024C741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297730"/>
              </p:ext>
            </p:extLst>
          </p:nvPr>
        </p:nvGraphicFramePr>
        <p:xfrm>
          <a:off x="2803946" y="5547866"/>
          <a:ext cx="1433512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21" imgW="838080" imgH="431640" progId="Equation.DSMT4">
                  <p:embed/>
                </p:oleObj>
              </mc:Choice>
              <mc:Fallback>
                <p:oleObj name="Equation" r:id="rId21" imgW="838080" imgH="431640" progId="Equation.DSMT4">
                  <p:embed/>
                  <p:pic>
                    <p:nvPicPr>
                      <p:cNvPr id="39" name="Object 4">
                        <a:extLst>
                          <a:ext uri="{FF2B5EF4-FFF2-40B4-BE49-F238E27FC236}">
                            <a16:creationId xmlns:a16="http://schemas.microsoft.com/office/drawing/2014/main" id="{78AC5A9E-5861-4EDA-9DCA-2EB024C741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946" y="5547866"/>
                        <a:ext cx="1433512" cy="7334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41FEC61-A46C-4F71-954B-9C7BF4AC7483}"/>
              </a:ext>
            </a:extLst>
          </p:cNvPr>
          <p:cNvCxnSpPr>
            <a:cxnSpLocks/>
          </p:cNvCxnSpPr>
          <p:nvPr/>
        </p:nvCxnSpPr>
        <p:spPr>
          <a:xfrm flipV="1">
            <a:off x="3625170" y="6086635"/>
            <a:ext cx="517257" cy="19353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76DC0AD-2A4C-447A-9932-16E6577794B1}"/>
              </a:ext>
            </a:extLst>
          </p:cNvPr>
          <p:cNvCxnSpPr>
            <a:cxnSpLocks/>
          </p:cNvCxnSpPr>
          <p:nvPr/>
        </p:nvCxnSpPr>
        <p:spPr>
          <a:xfrm flipV="1">
            <a:off x="3672824" y="5733558"/>
            <a:ext cx="469603" cy="135205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BD33FC-07EB-4CFF-A23B-3C2DAACFA465}"/>
              </a:ext>
            </a:extLst>
          </p:cNvPr>
          <p:cNvCxnSpPr>
            <a:cxnSpLocks/>
          </p:cNvCxnSpPr>
          <p:nvPr/>
        </p:nvCxnSpPr>
        <p:spPr>
          <a:xfrm flipV="1">
            <a:off x="2839777" y="6021288"/>
            <a:ext cx="225934" cy="17219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AF68A8D-BE62-4BD2-9F48-F8762B0F35CD}"/>
              </a:ext>
            </a:extLst>
          </p:cNvPr>
          <p:cNvCxnSpPr>
            <a:cxnSpLocks/>
          </p:cNvCxnSpPr>
          <p:nvPr/>
        </p:nvCxnSpPr>
        <p:spPr>
          <a:xfrm flipV="1">
            <a:off x="2858183" y="5630787"/>
            <a:ext cx="225934" cy="17219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4">
            <a:extLst>
              <a:ext uri="{FF2B5EF4-FFF2-40B4-BE49-F238E27FC236}">
                <a16:creationId xmlns:a16="http://schemas.microsoft.com/office/drawing/2014/main" id="{59DDC540-77E1-45A5-AC81-8C37C4CFBC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860395"/>
              </p:ext>
            </p:extLst>
          </p:nvPr>
        </p:nvGraphicFramePr>
        <p:xfrm>
          <a:off x="4217839" y="5517232"/>
          <a:ext cx="89058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23" imgW="520560" imgH="431640" progId="Equation.DSMT4">
                  <p:embed/>
                </p:oleObj>
              </mc:Choice>
              <mc:Fallback>
                <p:oleObj name="Equation" r:id="rId23" imgW="520560" imgH="431640" progId="Equation.DSMT4">
                  <p:embed/>
                  <p:pic>
                    <p:nvPicPr>
                      <p:cNvPr id="46" name="Object 4">
                        <a:extLst>
                          <a:ext uri="{FF2B5EF4-FFF2-40B4-BE49-F238E27FC236}">
                            <a16:creationId xmlns:a16="http://schemas.microsoft.com/office/drawing/2014/main" id="{59DDC540-77E1-45A5-AC81-8C37C4CFBC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839" y="5517232"/>
                        <a:ext cx="890588" cy="7334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0044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79825" cy="639762"/>
          </a:xfrm>
        </p:spPr>
        <p:txBody>
          <a:bodyPr/>
          <a:lstStyle/>
          <a:p>
            <a:pPr>
              <a:defRPr/>
            </a:pPr>
            <a:r>
              <a:rPr lang="en-CA" dirty="0"/>
              <a:t>Challenge: Prove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890461"/>
              </p:ext>
            </p:extLst>
          </p:nvPr>
        </p:nvGraphicFramePr>
        <p:xfrm>
          <a:off x="4140844" y="374303"/>
          <a:ext cx="4319588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quation" r:id="rId4" imgW="2527200" imgH="355320" progId="Equation.DSMT4">
                  <p:embed/>
                </p:oleObj>
              </mc:Choice>
              <mc:Fallback>
                <p:oleObj name="Equation" r:id="rId4" imgW="2527200" imgH="355320" progId="Equation.DSMT4">
                  <p:embed/>
                  <p:pic>
                    <p:nvPicPr>
                      <p:cNvPr id="81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844" y="374303"/>
                        <a:ext cx="4319588" cy="6064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524315"/>
              </p:ext>
            </p:extLst>
          </p:nvPr>
        </p:nvGraphicFramePr>
        <p:xfrm>
          <a:off x="4473397" y="1020217"/>
          <a:ext cx="3410971" cy="514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6" imgW="1981200" imgH="2997200" progId="Equation.DSMT4">
                  <p:embed/>
                </p:oleObj>
              </mc:Choice>
              <mc:Fallback>
                <p:oleObj name="Equation" r:id="rId6" imgW="1981200" imgH="2997200" progId="Equation.DSMT4">
                  <p:embed/>
                  <p:pic>
                    <p:nvPicPr>
                      <p:cNvPr id="819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397" y="1020217"/>
                        <a:ext cx="3410971" cy="5145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8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732FCAB3-9683-4F19-BA70-053DF70CFF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919827"/>
              </p:ext>
            </p:extLst>
          </p:nvPr>
        </p:nvGraphicFramePr>
        <p:xfrm>
          <a:off x="1619672" y="1385251"/>
          <a:ext cx="2808312" cy="747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9" imgW="1904760" imgH="507960" progId="Equation.DSMT4">
                  <p:embed/>
                </p:oleObj>
              </mc:Choice>
              <mc:Fallback>
                <p:oleObj name="Equation" r:id="rId9" imgW="1904760" imgH="50796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732FCAB3-9683-4F19-BA70-053DF70CFF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385251"/>
                        <a:ext cx="2808312" cy="74760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83634A61-2A45-44A4-A01C-BE98D00CA7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672231"/>
              </p:ext>
            </p:extLst>
          </p:nvPr>
        </p:nvGraphicFramePr>
        <p:xfrm>
          <a:off x="78854" y="2217936"/>
          <a:ext cx="54292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11" imgW="3682800" imgH="431640" progId="Equation.DSMT4">
                  <p:embed/>
                </p:oleObj>
              </mc:Choice>
              <mc:Fallback>
                <p:oleObj name="Equation" r:id="rId11" imgW="3682800" imgH="431640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83634A61-2A45-44A4-A01C-BE98D00CA7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4" y="2217936"/>
                        <a:ext cx="5429250" cy="6350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>
            <a:extLst>
              <a:ext uri="{FF2B5EF4-FFF2-40B4-BE49-F238E27FC236}">
                <a16:creationId xmlns:a16="http://schemas.microsoft.com/office/drawing/2014/main" id="{60B66A0D-B3D7-4975-AE2E-EFA1358661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882015"/>
              </p:ext>
            </p:extLst>
          </p:nvPr>
        </p:nvGraphicFramePr>
        <p:xfrm>
          <a:off x="539552" y="2899147"/>
          <a:ext cx="4624388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Equation" r:id="rId13" imgW="3136680" imgH="799920" progId="Equation.DSMT4">
                  <p:embed/>
                </p:oleObj>
              </mc:Choice>
              <mc:Fallback>
                <p:oleObj name="Equation" r:id="rId13" imgW="3136680" imgH="799920" progId="Equation.DSMT4">
                  <p:embed/>
                  <p:pic>
                    <p:nvPicPr>
                      <p:cNvPr id="30" name="Object 4">
                        <a:extLst>
                          <a:ext uri="{FF2B5EF4-FFF2-40B4-BE49-F238E27FC236}">
                            <a16:creationId xmlns:a16="http://schemas.microsoft.com/office/drawing/2014/main" id="{60B66A0D-B3D7-4975-AE2E-EFA1358661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899147"/>
                        <a:ext cx="4624388" cy="1177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A6D9A578-84A2-49AF-AA16-8F2A3CE26B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186764"/>
              </p:ext>
            </p:extLst>
          </p:nvPr>
        </p:nvGraphicFramePr>
        <p:xfrm>
          <a:off x="1547664" y="3082032"/>
          <a:ext cx="2640012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15" imgW="1790640" imgH="431640" progId="Equation.DSMT4">
                  <p:embed/>
                </p:oleObj>
              </mc:Choice>
              <mc:Fallback>
                <p:oleObj name="Equation" r:id="rId15" imgW="1790640" imgH="431640" progId="Equation.DSMT4">
                  <p:embed/>
                  <p:pic>
                    <p:nvPicPr>
                      <p:cNvPr id="31" name="Object 4">
                        <a:extLst>
                          <a:ext uri="{FF2B5EF4-FFF2-40B4-BE49-F238E27FC236}">
                            <a16:creationId xmlns:a16="http://schemas.microsoft.com/office/drawing/2014/main" id="{A6D9A578-84A2-49AF-AA16-8F2A3CE26B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082032"/>
                        <a:ext cx="2640012" cy="6350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>
            <a:extLst>
              <a:ext uri="{FF2B5EF4-FFF2-40B4-BE49-F238E27FC236}">
                <a16:creationId xmlns:a16="http://schemas.microsoft.com/office/drawing/2014/main" id="{B14D5A0F-2AF2-4618-ADA6-7EE6932217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364487"/>
              </p:ext>
            </p:extLst>
          </p:nvPr>
        </p:nvGraphicFramePr>
        <p:xfrm>
          <a:off x="107504" y="3833415"/>
          <a:ext cx="5429251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17" imgW="3682800" imgH="507960" progId="Equation.DSMT4">
                  <p:embed/>
                </p:oleObj>
              </mc:Choice>
              <mc:Fallback>
                <p:oleObj name="Equation" r:id="rId17" imgW="3682800" imgH="507960" progId="Equation.DSMT4">
                  <p:embed/>
                  <p:pic>
                    <p:nvPicPr>
                      <p:cNvPr id="32" name="Object 4">
                        <a:extLst>
                          <a:ext uri="{FF2B5EF4-FFF2-40B4-BE49-F238E27FC236}">
                            <a16:creationId xmlns:a16="http://schemas.microsoft.com/office/drawing/2014/main" id="{B14D5A0F-2AF2-4618-ADA6-7EE6932217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3833415"/>
                        <a:ext cx="5429251" cy="7477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4">
            <a:extLst>
              <a:ext uri="{FF2B5EF4-FFF2-40B4-BE49-F238E27FC236}">
                <a16:creationId xmlns:a16="http://schemas.microsoft.com/office/drawing/2014/main" id="{B682A556-F2DD-4919-B0A6-BD6C0276D7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405641"/>
              </p:ext>
            </p:extLst>
          </p:nvPr>
        </p:nvGraphicFramePr>
        <p:xfrm>
          <a:off x="179512" y="4581128"/>
          <a:ext cx="5802312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19" imgW="3936960" imgH="495000" progId="Equation.DSMT4">
                  <p:embed/>
                </p:oleObj>
              </mc:Choice>
              <mc:Fallback>
                <p:oleObj name="Equation" r:id="rId19" imgW="3936960" imgH="495000" progId="Equation.DSMT4">
                  <p:embed/>
                  <p:pic>
                    <p:nvPicPr>
                      <p:cNvPr id="33" name="Object 4">
                        <a:extLst>
                          <a:ext uri="{FF2B5EF4-FFF2-40B4-BE49-F238E27FC236}">
                            <a16:creationId xmlns:a16="http://schemas.microsoft.com/office/drawing/2014/main" id="{B682A556-F2DD-4919-B0A6-BD6C0276D7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581128"/>
                        <a:ext cx="5802312" cy="7286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4">
            <a:extLst>
              <a:ext uri="{FF2B5EF4-FFF2-40B4-BE49-F238E27FC236}">
                <a16:creationId xmlns:a16="http://schemas.microsoft.com/office/drawing/2014/main" id="{E34D615F-5804-4CEB-9CED-50F0F36037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366831"/>
              </p:ext>
            </p:extLst>
          </p:nvPr>
        </p:nvGraphicFramePr>
        <p:xfrm>
          <a:off x="1475656" y="5349775"/>
          <a:ext cx="316388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21" imgW="2145960" imgH="457200" progId="Equation.DSMT4">
                  <p:embed/>
                </p:oleObj>
              </mc:Choice>
              <mc:Fallback>
                <p:oleObj name="Equation" r:id="rId21" imgW="2145960" imgH="457200" progId="Equation.DSMT4">
                  <p:embed/>
                  <p:pic>
                    <p:nvPicPr>
                      <p:cNvPr id="34" name="Object 4">
                        <a:extLst>
                          <a:ext uri="{FF2B5EF4-FFF2-40B4-BE49-F238E27FC236}">
                            <a16:creationId xmlns:a16="http://schemas.microsoft.com/office/drawing/2014/main" id="{E34D615F-5804-4CEB-9CED-50F0F36037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349775"/>
                        <a:ext cx="3163888" cy="6715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31BC6FE5-1944-4CC3-A7D0-A5C733279E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027862"/>
              </p:ext>
            </p:extLst>
          </p:nvPr>
        </p:nvGraphicFramePr>
        <p:xfrm>
          <a:off x="1403648" y="6141863"/>
          <a:ext cx="1535112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23" imgW="1041120" imgH="457200" progId="Equation.DSMT4">
                  <p:embed/>
                </p:oleObj>
              </mc:Choice>
              <mc:Fallback>
                <p:oleObj name="Equation" r:id="rId23" imgW="1041120" imgH="457200" progId="Equation.DSMT4">
                  <p:embed/>
                  <p:pic>
                    <p:nvPicPr>
                      <p:cNvPr id="37" name="Object 4">
                        <a:extLst>
                          <a:ext uri="{FF2B5EF4-FFF2-40B4-BE49-F238E27FC236}">
                            <a16:creationId xmlns:a16="http://schemas.microsoft.com/office/drawing/2014/main" id="{31BC6FE5-1944-4CC3-A7D0-A5C733279E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6141863"/>
                        <a:ext cx="1535112" cy="6715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83B69B5-492F-4897-B051-67C645766B7C}"/>
              </a:ext>
            </a:extLst>
          </p:cNvPr>
          <p:cNvCxnSpPr>
            <a:cxnSpLocks/>
          </p:cNvCxnSpPr>
          <p:nvPr/>
        </p:nvCxnSpPr>
        <p:spPr>
          <a:xfrm flipV="1">
            <a:off x="3140170" y="5445224"/>
            <a:ext cx="225934" cy="17219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56411F0-CBD9-4A3C-BCEA-BD44AD2E3229}"/>
              </a:ext>
            </a:extLst>
          </p:cNvPr>
          <p:cNvCxnSpPr>
            <a:cxnSpLocks/>
          </p:cNvCxnSpPr>
          <p:nvPr/>
        </p:nvCxnSpPr>
        <p:spPr>
          <a:xfrm flipV="1">
            <a:off x="1475656" y="5420194"/>
            <a:ext cx="225934" cy="17219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4">
            <a:extLst>
              <a:ext uri="{FF2B5EF4-FFF2-40B4-BE49-F238E27FC236}">
                <a16:creationId xmlns:a16="http://schemas.microsoft.com/office/drawing/2014/main" id="{02C1F7A0-D40A-4E86-A89C-583A5E4E97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347860"/>
              </p:ext>
            </p:extLst>
          </p:nvPr>
        </p:nvGraphicFramePr>
        <p:xfrm>
          <a:off x="2941389" y="6093296"/>
          <a:ext cx="1198563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25" imgW="812520" imgH="457200" progId="Equation.DSMT4">
                  <p:embed/>
                </p:oleObj>
              </mc:Choice>
              <mc:Fallback>
                <p:oleObj name="Equation" r:id="rId25" imgW="812520" imgH="457200" progId="Equation.DSMT4">
                  <p:embed/>
                  <p:pic>
                    <p:nvPicPr>
                      <p:cNvPr id="47" name="Object 4">
                        <a:extLst>
                          <a:ext uri="{FF2B5EF4-FFF2-40B4-BE49-F238E27FC236}">
                            <a16:creationId xmlns:a16="http://schemas.microsoft.com/office/drawing/2014/main" id="{02C1F7A0-D40A-4E86-A89C-583A5E4E97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389" y="6093296"/>
                        <a:ext cx="1198563" cy="6715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">
            <a:extLst>
              <a:ext uri="{FF2B5EF4-FFF2-40B4-BE49-F238E27FC236}">
                <a16:creationId xmlns:a16="http://schemas.microsoft.com/office/drawing/2014/main" id="{731719B5-A861-4FD5-8000-88AAB63E68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02481"/>
              </p:ext>
            </p:extLst>
          </p:nvPr>
        </p:nvGraphicFramePr>
        <p:xfrm>
          <a:off x="4211960" y="6263406"/>
          <a:ext cx="992188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27" imgW="672840" imgH="177480" progId="Equation.DSMT4">
                  <p:embed/>
                </p:oleObj>
              </mc:Choice>
              <mc:Fallback>
                <p:oleObj name="Equation" r:id="rId27" imgW="672840" imgH="177480" progId="Equation.DSMT4">
                  <p:embed/>
                  <p:pic>
                    <p:nvPicPr>
                      <p:cNvPr id="48" name="Object 4">
                        <a:extLst>
                          <a:ext uri="{FF2B5EF4-FFF2-40B4-BE49-F238E27FC236}">
                            <a16:creationId xmlns:a16="http://schemas.microsoft.com/office/drawing/2014/main" id="{731719B5-A861-4FD5-8000-88AAB63E68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6263406"/>
                        <a:ext cx="992188" cy="261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494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79825" cy="639762"/>
          </a:xfrm>
        </p:spPr>
        <p:txBody>
          <a:bodyPr/>
          <a:lstStyle/>
          <a:p>
            <a:pPr>
              <a:defRPr/>
            </a:pPr>
            <a:r>
              <a:rPr lang="en-CA" dirty="0"/>
              <a:t>Challenge: Prove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025609"/>
              </p:ext>
            </p:extLst>
          </p:nvPr>
        </p:nvGraphicFramePr>
        <p:xfrm>
          <a:off x="4137025" y="209551"/>
          <a:ext cx="3733800" cy="741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Equation" r:id="rId4" imgW="2171520" imgH="431640" progId="Equation.DSMT4">
                  <p:embed/>
                </p:oleObj>
              </mc:Choice>
              <mc:Fallback>
                <p:oleObj name="Equation" r:id="rId4" imgW="2171520" imgH="431640" progId="Equation.DSMT4">
                  <p:embed/>
                  <p:pic>
                    <p:nvPicPr>
                      <p:cNvPr id="81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209551"/>
                        <a:ext cx="3733800" cy="74137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331669"/>
              </p:ext>
            </p:extLst>
          </p:nvPr>
        </p:nvGraphicFramePr>
        <p:xfrm>
          <a:off x="4555951" y="992188"/>
          <a:ext cx="3400425" cy="514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6" imgW="1981200" imgH="2997200" progId="Equation.DSMT4">
                  <p:embed/>
                </p:oleObj>
              </mc:Choice>
              <mc:Fallback>
                <p:oleObj name="Equation" r:id="rId6" imgW="1981200" imgH="2997200" progId="Equation.DSMT4">
                  <p:embed/>
                  <p:pic>
                    <p:nvPicPr>
                      <p:cNvPr id="819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5951" y="992188"/>
                        <a:ext cx="3400425" cy="514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8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9275BBF7-B86A-43A6-A40D-E9DAC5CE51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932745"/>
              </p:ext>
            </p:extLst>
          </p:nvPr>
        </p:nvGraphicFramePr>
        <p:xfrm>
          <a:off x="161925" y="1484784"/>
          <a:ext cx="441007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9" imgW="2565360" imgH="507960" progId="Equation.DSMT4">
                  <p:embed/>
                </p:oleObj>
              </mc:Choice>
              <mc:Fallback>
                <p:oleObj name="Equation" r:id="rId9" imgW="2565360" imgH="50796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9275BBF7-B86A-43A6-A40D-E9DAC5CE51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" y="1484784"/>
                        <a:ext cx="4410075" cy="8715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53FE2B4D-BB1D-4F40-B8D5-56590615CF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430834"/>
              </p:ext>
            </p:extLst>
          </p:nvPr>
        </p:nvGraphicFramePr>
        <p:xfrm>
          <a:off x="18417" y="2434110"/>
          <a:ext cx="5932165" cy="648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11" imgW="4635360" imgH="507960" progId="Equation.DSMT4">
                  <p:embed/>
                </p:oleObj>
              </mc:Choice>
              <mc:Fallback>
                <p:oleObj name="Equation" r:id="rId11" imgW="4635360" imgH="507960" progId="Equation.DSMT4">
                  <p:embed/>
                  <p:pic>
                    <p:nvPicPr>
                      <p:cNvPr id="24" name="Object 4">
                        <a:extLst>
                          <a:ext uri="{FF2B5EF4-FFF2-40B4-BE49-F238E27FC236}">
                            <a16:creationId xmlns:a16="http://schemas.microsoft.com/office/drawing/2014/main" id="{53FE2B4D-BB1D-4F40-B8D5-56590615C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7" y="2434110"/>
                        <a:ext cx="5932165" cy="64875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EEF7F93-E9E2-423E-A105-F75663963FAD}"/>
              </a:ext>
            </a:extLst>
          </p:cNvPr>
          <p:cNvCxnSpPr>
            <a:cxnSpLocks/>
          </p:cNvCxnSpPr>
          <p:nvPr/>
        </p:nvCxnSpPr>
        <p:spPr>
          <a:xfrm flipV="1">
            <a:off x="1487401" y="2564904"/>
            <a:ext cx="809711" cy="120949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6EDC1E5-52DB-496A-8CF2-C479AEA56D54}"/>
              </a:ext>
            </a:extLst>
          </p:cNvPr>
          <p:cNvCxnSpPr>
            <a:cxnSpLocks/>
          </p:cNvCxnSpPr>
          <p:nvPr/>
        </p:nvCxnSpPr>
        <p:spPr>
          <a:xfrm flipV="1">
            <a:off x="4932040" y="2564904"/>
            <a:ext cx="792088" cy="8731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90BEE8B-B6F0-447E-8642-0C99196700FF}"/>
              </a:ext>
            </a:extLst>
          </p:cNvPr>
          <p:cNvCxnSpPr>
            <a:cxnSpLocks/>
          </p:cNvCxnSpPr>
          <p:nvPr/>
        </p:nvCxnSpPr>
        <p:spPr>
          <a:xfrm flipV="1">
            <a:off x="1557251" y="2873523"/>
            <a:ext cx="809711" cy="120949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F780734-EB93-4B3B-9429-72ED205D35FD}"/>
              </a:ext>
            </a:extLst>
          </p:cNvPr>
          <p:cNvCxnSpPr>
            <a:cxnSpLocks/>
          </p:cNvCxnSpPr>
          <p:nvPr/>
        </p:nvCxnSpPr>
        <p:spPr>
          <a:xfrm flipV="1">
            <a:off x="4932040" y="2846685"/>
            <a:ext cx="792088" cy="8731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4">
            <a:extLst>
              <a:ext uri="{FF2B5EF4-FFF2-40B4-BE49-F238E27FC236}">
                <a16:creationId xmlns:a16="http://schemas.microsoft.com/office/drawing/2014/main" id="{0CC85001-7567-48FF-AF7B-C46E898FAE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540514"/>
              </p:ext>
            </p:extLst>
          </p:nvPr>
        </p:nvGraphicFramePr>
        <p:xfrm>
          <a:off x="1952948" y="3234239"/>
          <a:ext cx="2259012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13" imgW="1765080" imgH="507960" progId="Equation.DSMT4">
                  <p:embed/>
                </p:oleObj>
              </mc:Choice>
              <mc:Fallback>
                <p:oleObj name="Equation" r:id="rId13" imgW="1765080" imgH="507960" progId="Equation.DSMT4">
                  <p:embed/>
                  <p:pic>
                    <p:nvPicPr>
                      <p:cNvPr id="33" name="Object 4">
                        <a:extLst>
                          <a:ext uri="{FF2B5EF4-FFF2-40B4-BE49-F238E27FC236}">
                            <a16:creationId xmlns:a16="http://schemas.microsoft.com/office/drawing/2014/main" id="{0CC85001-7567-48FF-AF7B-C46E898FAE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948" y="3234239"/>
                        <a:ext cx="2259012" cy="6492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4">
            <a:extLst>
              <a:ext uri="{FF2B5EF4-FFF2-40B4-BE49-F238E27FC236}">
                <a16:creationId xmlns:a16="http://schemas.microsoft.com/office/drawing/2014/main" id="{298DB92F-4303-45CB-8E4E-66DAC8C8EF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09563"/>
              </p:ext>
            </p:extLst>
          </p:nvPr>
        </p:nvGraphicFramePr>
        <p:xfrm>
          <a:off x="2411760" y="4075113"/>
          <a:ext cx="1722437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Equation" r:id="rId15" imgW="1346040" imgH="507960" progId="Equation.DSMT4">
                  <p:embed/>
                </p:oleObj>
              </mc:Choice>
              <mc:Fallback>
                <p:oleObj name="Equation" r:id="rId15" imgW="1346040" imgH="507960" progId="Equation.DSMT4">
                  <p:embed/>
                  <p:pic>
                    <p:nvPicPr>
                      <p:cNvPr id="34" name="Object 4">
                        <a:extLst>
                          <a:ext uri="{FF2B5EF4-FFF2-40B4-BE49-F238E27FC236}">
                            <a16:creationId xmlns:a16="http://schemas.microsoft.com/office/drawing/2014/main" id="{298DB92F-4303-45CB-8E4E-66DAC8C8EF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075113"/>
                        <a:ext cx="1722437" cy="6492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7F66B16-D625-4BF9-8A3F-726D831ECD22}"/>
              </a:ext>
            </a:extLst>
          </p:cNvPr>
          <p:cNvCxnSpPr>
            <a:cxnSpLocks/>
          </p:cNvCxnSpPr>
          <p:nvPr/>
        </p:nvCxnSpPr>
        <p:spPr>
          <a:xfrm flipV="1">
            <a:off x="3143585" y="4149080"/>
            <a:ext cx="809711" cy="120949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CD405F5-7CA9-4A42-A379-B95A236B23EA}"/>
              </a:ext>
            </a:extLst>
          </p:cNvPr>
          <p:cNvCxnSpPr>
            <a:cxnSpLocks/>
          </p:cNvCxnSpPr>
          <p:nvPr/>
        </p:nvCxnSpPr>
        <p:spPr>
          <a:xfrm flipV="1">
            <a:off x="3192582" y="4481131"/>
            <a:ext cx="792088" cy="8731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7C5099DF-ED76-4D82-9FD7-EBEDFF1C9E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251137"/>
              </p:ext>
            </p:extLst>
          </p:nvPr>
        </p:nvGraphicFramePr>
        <p:xfrm>
          <a:off x="3124200" y="4797152"/>
          <a:ext cx="6000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quation" r:id="rId17" imgW="469800" imgH="431640" progId="Equation.DSMT4">
                  <p:embed/>
                </p:oleObj>
              </mc:Choice>
              <mc:Fallback>
                <p:oleObj name="Equation" r:id="rId17" imgW="469800" imgH="431640" progId="Equation.DSMT4">
                  <p:embed/>
                  <p:pic>
                    <p:nvPicPr>
                      <p:cNvPr id="37" name="Object 4">
                        <a:extLst>
                          <a:ext uri="{FF2B5EF4-FFF2-40B4-BE49-F238E27FC236}">
                            <a16:creationId xmlns:a16="http://schemas.microsoft.com/office/drawing/2014/main" id="{7C5099DF-ED76-4D82-9FD7-EBEDFF1C9E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797152"/>
                        <a:ext cx="600075" cy="5508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4">
            <a:extLst>
              <a:ext uri="{FF2B5EF4-FFF2-40B4-BE49-F238E27FC236}">
                <a16:creationId xmlns:a16="http://schemas.microsoft.com/office/drawing/2014/main" id="{C9595019-3BD9-445D-AB68-422205F28B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957982"/>
              </p:ext>
            </p:extLst>
          </p:nvPr>
        </p:nvGraphicFramePr>
        <p:xfrm>
          <a:off x="2987824" y="5445224"/>
          <a:ext cx="76200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19" imgW="596880" imgH="431640" progId="Equation.DSMT4">
                  <p:embed/>
                </p:oleObj>
              </mc:Choice>
              <mc:Fallback>
                <p:oleObj name="Equation" r:id="rId19" imgW="596880" imgH="431640" progId="Equation.DSMT4">
                  <p:embed/>
                  <p:pic>
                    <p:nvPicPr>
                      <p:cNvPr id="38" name="Object 4">
                        <a:extLst>
                          <a:ext uri="{FF2B5EF4-FFF2-40B4-BE49-F238E27FC236}">
                            <a16:creationId xmlns:a16="http://schemas.microsoft.com/office/drawing/2014/main" id="{C9595019-3BD9-445D-AB68-422205F28B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445224"/>
                        <a:ext cx="762000" cy="5508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4">
            <a:extLst>
              <a:ext uri="{FF2B5EF4-FFF2-40B4-BE49-F238E27FC236}">
                <a16:creationId xmlns:a16="http://schemas.microsoft.com/office/drawing/2014/main" id="{3050F112-DC15-4D2D-96CF-C50CEBE4E3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177404"/>
              </p:ext>
            </p:extLst>
          </p:nvPr>
        </p:nvGraphicFramePr>
        <p:xfrm>
          <a:off x="3938587" y="5650259"/>
          <a:ext cx="633413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21" imgW="495000" imgH="177480" progId="Equation.DSMT4">
                  <p:embed/>
                </p:oleObj>
              </mc:Choice>
              <mc:Fallback>
                <p:oleObj name="Equation" r:id="rId21" imgW="495000" imgH="177480" progId="Equation.DSMT4">
                  <p:embed/>
                  <p:pic>
                    <p:nvPicPr>
                      <p:cNvPr id="39" name="Object 4">
                        <a:extLst>
                          <a:ext uri="{FF2B5EF4-FFF2-40B4-BE49-F238E27FC236}">
                            <a16:creationId xmlns:a16="http://schemas.microsoft.com/office/drawing/2014/main" id="{3050F112-DC15-4D2D-96CF-C50CEBE4E3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587" y="5650259"/>
                        <a:ext cx="633413" cy="2270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694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8BF30-A85B-4CD9-8AE5-FA24686EC0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2962672" cy="5326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Using the identity, 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145E98B3-9574-4D44-A85F-75943D1A3E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168727"/>
              </p:ext>
            </p:extLst>
          </p:nvPr>
        </p:nvGraphicFramePr>
        <p:xfrm>
          <a:off x="3214192" y="253616"/>
          <a:ext cx="30813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quation" r:id="rId3" imgW="1600200" imgH="241300" progId="Equation.DSMT4">
                  <p:embed/>
                </p:oleObj>
              </mc:Choice>
              <mc:Fallback>
                <p:oleObj name="Equation" r:id="rId3" imgW="1600200" imgH="2413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145E98B3-9574-4D44-A85F-75943D1A3E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192" y="253616"/>
                        <a:ext cx="308133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A26669A-5C73-416B-9EEB-9FB3B36BD92C}"/>
              </a:ext>
            </a:extLst>
          </p:cNvPr>
          <p:cNvSpPr txBox="1">
            <a:spLocks/>
          </p:cNvSpPr>
          <p:nvPr/>
        </p:nvSpPr>
        <p:spPr>
          <a:xfrm>
            <a:off x="340972" y="805339"/>
            <a:ext cx="5249483" cy="532656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Find a value for sin18</a:t>
            </a:r>
            <a:r>
              <a:rPr lang="en-CA" baseline="30000" dirty="0"/>
              <a:t>o</a:t>
            </a:r>
            <a:r>
              <a:rPr lang="en-CA" dirty="0"/>
              <a:t> ,  in  terms of </a:t>
            </a: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924CFF46-A529-44A3-9F7B-3421AD9821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212250"/>
              </p:ext>
            </p:extLst>
          </p:nvPr>
        </p:nvGraphicFramePr>
        <p:xfrm>
          <a:off x="5374432" y="717166"/>
          <a:ext cx="114935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5" imgW="596880" imgH="457200" progId="Equation.DSMT4">
                  <p:embed/>
                </p:oleObj>
              </mc:Choice>
              <mc:Fallback>
                <p:oleObj name="Equation" r:id="rId5" imgW="596880" imgH="45720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924CFF46-A529-44A3-9F7B-3421AD9821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4432" y="717166"/>
                        <a:ext cx="1149350" cy="877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2B282549-0814-446D-B3C9-F6360EA6AE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341345"/>
              </p:ext>
            </p:extLst>
          </p:nvPr>
        </p:nvGraphicFramePr>
        <p:xfrm>
          <a:off x="395536" y="1340768"/>
          <a:ext cx="4595813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7" imgW="2387520" imgH="291960" progId="Equation.DSMT4">
                  <p:embed/>
                </p:oleObj>
              </mc:Choice>
              <mc:Fallback>
                <p:oleObj name="Equation" r:id="rId7" imgW="2387520" imgH="29196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2B282549-0814-446D-B3C9-F6360EA6AE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340768"/>
                        <a:ext cx="4595813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9FDE4A6C-6ACA-4AA8-B1EB-DEF19A24D3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205492"/>
              </p:ext>
            </p:extLst>
          </p:nvPr>
        </p:nvGraphicFramePr>
        <p:xfrm>
          <a:off x="539552" y="1860501"/>
          <a:ext cx="442595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Equation" r:id="rId9" imgW="2298600" imgH="291960" progId="Equation.DSMT4">
                  <p:embed/>
                </p:oleObj>
              </mc:Choice>
              <mc:Fallback>
                <p:oleObj name="Equation" r:id="rId9" imgW="2298600" imgH="29196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9FDE4A6C-6ACA-4AA8-B1EB-DEF19A24D3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860501"/>
                        <a:ext cx="4425950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A2D7E06E-F31F-44DD-9CB7-395D5FCA5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704136"/>
              </p:ext>
            </p:extLst>
          </p:nvPr>
        </p:nvGraphicFramePr>
        <p:xfrm>
          <a:off x="251520" y="2348880"/>
          <a:ext cx="5037137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11" imgW="2616120" imgH="291960" progId="Equation.DSMT4">
                  <p:embed/>
                </p:oleObj>
              </mc:Choice>
              <mc:Fallback>
                <p:oleObj name="Equation" r:id="rId11" imgW="2616120" imgH="29196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A2D7E06E-F31F-44DD-9CB7-395D5FCA5D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348880"/>
                        <a:ext cx="5037137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6A975D62-4AC1-441C-97F9-0FBE3A2BE4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926802"/>
              </p:ext>
            </p:extLst>
          </p:nvPr>
        </p:nvGraphicFramePr>
        <p:xfrm>
          <a:off x="128810" y="2796605"/>
          <a:ext cx="6675438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13" imgW="3466800" imgH="291960" progId="Equation.DSMT4">
                  <p:embed/>
                </p:oleObj>
              </mc:Choice>
              <mc:Fallback>
                <p:oleObj name="Equation" r:id="rId13" imgW="3466800" imgH="29196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6A975D62-4AC1-441C-97F9-0FBE3A2BE4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810" y="2796605"/>
                        <a:ext cx="6675438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EDE24562-4185-43AF-8CBE-56EF7E2008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040313"/>
              </p:ext>
            </p:extLst>
          </p:nvPr>
        </p:nvGraphicFramePr>
        <p:xfrm>
          <a:off x="2699792" y="3244850"/>
          <a:ext cx="41084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Equation" r:id="rId15" imgW="2133360" imgH="291960" progId="Equation.DSMT4">
                  <p:embed/>
                </p:oleObj>
              </mc:Choice>
              <mc:Fallback>
                <p:oleObj name="Equation" r:id="rId15" imgW="2133360" imgH="29196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EDE24562-4185-43AF-8CBE-56EF7E2008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244850"/>
                        <a:ext cx="4108450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64E65CDF-5227-465D-954A-844510906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996971"/>
              </p:ext>
            </p:extLst>
          </p:nvPr>
        </p:nvGraphicFramePr>
        <p:xfrm>
          <a:off x="1691680" y="3692525"/>
          <a:ext cx="516096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Equation" r:id="rId17" imgW="2679480" imgH="291960" progId="Equation.DSMT4">
                  <p:embed/>
                </p:oleObj>
              </mc:Choice>
              <mc:Fallback>
                <p:oleObj name="Equation" r:id="rId17" imgW="2679480" imgH="29196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64E65CDF-5227-465D-954A-8445109068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692525"/>
                        <a:ext cx="5160963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F8CBC85E-5C92-40EC-8037-13076D6316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252245"/>
              </p:ext>
            </p:extLst>
          </p:nvPr>
        </p:nvGraphicFramePr>
        <p:xfrm>
          <a:off x="2555776" y="4187825"/>
          <a:ext cx="24955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19" imgW="1295280" imgH="241200" progId="Equation.DSMT4">
                  <p:embed/>
                </p:oleObj>
              </mc:Choice>
              <mc:Fallback>
                <p:oleObj name="Equation" r:id="rId19" imgW="1295280" imgH="24120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F8CBC85E-5C92-40EC-8037-13076D6316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187825"/>
                        <a:ext cx="249555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D545DC22-8628-4E7A-B34F-3D2212D5F5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058086"/>
              </p:ext>
            </p:extLst>
          </p:nvPr>
        </p:nvGraphicFramePr>
        <p:xfrm>
          <a:off x="1106488" y="4451350"/>
          <a:ext cx="296068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21" imgW="1536480" imgH="482400" progId="Equation.DSMT4">
                  <p:embed/>
                </p:oleObj>
              </mc:Choice>
              <mc:Fallback>
                <p:oleObj name="Equation" r:id="rId21" imgW="1536480" imgH="48240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D545DC22-8628-4E7A-B34F-3D2212D5F5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4451350"/>
                        <a:ext cx="2960687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C20A626E-6AFF-4B55-A435-DF685BF7AF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188038"/>
              </p:ext>
            </p:extLst>
          </p:nvPr>
        </p:nvGraphicFramePr>
        <p:xfrm>
          <a:off x="827584" y="5122639"/>
          <a:ext cx="3230562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23" imgW="1676160" imgH="355320" progId="Equation.DSMT4">
                  <p:embed/>
                </p:oleObj>
              </mc:Choice>
              <mc:Fallback>
                <p:oleObj name="Equation" r:id="rId23" imgW="1676160" imgH="35532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C20A626E-6AFF-4B55-A435-DF685BF7AF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122639"/>
                        <a:ext cx="3230562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D1E356AE-2356-466F-BA76-EBC528B864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996564"/>
              </p:ext>
            </p:extLst>
          </p:nvPr>
        </p:nvGraphicFramePr>
        <p:xfrm>
          <a:off x="827584" y="5805264"/>
          <a:ext cx="735012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Equation" r:id="rId25" imgW="380880" imgH="164880" progId="Equation.DSMT4">
                  <p:embed/>
                </p:oleObj>
              </mc:Choice>
              <mc:Fallback>
                <p:oleObj name="Equation" r:id="rId25" imgW="380880" imgH="16488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D1E356AE-2356-466F-BA76-EBC528B864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805264"/>
                        <a:ext cx="735012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47B23B67-2B57-48FC-8501-8B1C968D6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95646"/>
              </p:ext>
            </p:extLst>
          </p:nvPr>
        </p:nvGraphicFramePr>
        <p:xfrm>
          <a:off x="1819523" y="5696222"/>
          <a:ext cx="3184525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Equation" r:id="rId27" imgW="1650960" imgH="507960" progId="Equation.DSMT4">
                  <p:embed/>
                </p:oleObj>
              </mc:Choice>
              <mc:Fallback>
                <p:oleObj name="Equation" r:id="rId27" imgW="1650960" imgH="507960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47B23B67-2B57-48FC-8501-8B1C968D61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523" y="5696222"/>
                        <a:ext cx="3184525" cy="973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24A2B659-8ACE-4BCC-AE55-B925C8F5D0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855578"/>
              </p:ext>
            </p:extLst>
          </p:nvPr>
        </p:nvGraphicFramePr>
        <p:xfrm>
          <a:off x="1835696" y="5793060"/>
          <a:ext cx="186213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29" imgW="965160" imgH="457200" progId="Equation.DSMT4">
                  <p:embed/>
                </p:oleObj>
              </mc:Choice>
              <mc:Fallback>
                <p:oleObj name="Equation" r:id="rId29" imgW="965160" imgH="457200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24A2B659-8ACE-4BCC-AE55-B925C8F5D0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793060"/>
                        <a:ext cx="1862137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33363778-3EDA-41C6-982F-854851C026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465410"/>
              </p:ext>
            </p:extLst>
          </p:nvPr>
        </p:nvGraphicFramePr>
        <p:xfrm>
          <a:off x="1845767" y="5793060"/>
          <a:ext cx="186213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31" imgW="965160" imgH="457200" progId="Equation.DSMT4">
                  <p:embed/>
                </p:oleObj>
              </mc:Choice>
              <mc:Fallback>
                <p:oleObj name="Equation" r:id="rId31" imgW="965160" imgH="45720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33363778-3EDA-41C6-982F-854851C026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5767" y="5793060"/>
                        <a:ext cx="1862137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4D7C13B7-02B6-4FBE-9026-B6945C14A0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185676"/>
              </p:ext>
            </p:extLst>
          </p:nvPr>
        </p:nvGraphicFramePr>
        <p:xfrm>
          <a:off x="1835696" y="5793060"/>
          <a:ext cx="1665288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tion" r:id="rId33" imgW="863280" imgH="457200" progId="Equation.DSMT4">
                  <p:embed/>
                </p:oleObj>
              </mc:Choice>
              <mc:Fallback>
                <p:oleObj name="Equation" r:id="rId33" imgW="863280" imgH="45720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4D7C13B7-02B6-4FBE-9026-B6945C14A0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793060"/>
                        <a:ext cx="1665288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9DE1C2-FA16-424C-82EB-E509E499B116}"/>
              </a:ext>
            </a:extLst>
          </p:cNvPr>
          <p:cNvCxnSpPr>
            <a:cxnSpLocks/>
          </p:cNvCxnSpPr>
          <p:nvPr/>
        </p:nvCxnSpPr>
        <p:spPr>
          <a:xfrm flipV="1">
            <a:off x="1115616" y="5921099"/>
            <a:ext cx="225934" cy="17219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620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8297863" y="3562350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7702550" y="1989138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/>
          <p:cNvSpPr/>
          <p:nvPr/>
        </p:nvSpPr>
        <p:spPr>
          <a:xfrm rot="14220000">
            <a:off x="8262938" y="2062163"/>
            <a:ext cx="192087" cy="1920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7508875" y="3556000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1703263" cy="5857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Prove: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105613"/>
              </p:ext>
            </p:extLst>
          </p:nvPr>
        </p:nvGraphicFramePr>
        <p:xfrm>
          <a:off x="1956941" y="241027"/>
          <a:ext cx="53482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552700" imgH="254000" progId="Equation.DSMT4">
                  <p:embed/>
                </p:oleObj>
              </mc:Choice>
              <mc:Fallback>
                <p:oleObj name="Equation" r:id="rId4" imgW="2552700" imgH="25400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941" y="241027"/>
                        <a:ext cx="5348288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4"/>
          <p:cNvGrpSpPr>
            <a:grpSpLocks/>
          </p:cNvGrpSpPr>
          <p:nvPr/>
        </p:nvGrpSpPr>
        <p:grpSpPr bwMode="auto">
          <a:xfrm flipH="1">
            <a:off x="6129338" y="1006475"/>
            <a:ext cx="2357437" cy="2744788"/>
            <a:chOff x="6429388" y="1183463"/>
            <a:chExt cx="2357454" cy="2745603"/>
          </a:xfrm>
        </p:grpSpPr>
        <p:sp>
          <p:nvSpPr>
            <p:cNvPr id="6" name="Right Triangle 5"/>
            <p:cNvSpPr/>
            <p:nvPr/>
          </p:nvSpPr>
          <p:spPr>
            <a:xfrm>
              <a:off x="7215206" y="1196167"/>
              <a:ext cx="1571636" cy="2732899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Right Triangle 6"/>
            <p:cNvSpPr/>
            <p:nvPr/>
          </p:nvSpPr>
          <p:spPr>
            <a:xfrm rot="5400000" flipH="1">
              <a:off x="6822069" y="1964293"/>
              <a:ext cx="1572092" cy="2357454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8" name="Right Triangle 7"/>
            <p:cNvSpPr/>
            <p:nvPr/>
          </p:nvSpPr>
          <p:spPr>
            <a:xfrm flipH="1">
              <a:off x="6430975" y="1183463"/>
              <a:ext cx="784231" cy="1175099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sp>
        <p:nvSpPr>
          <p:cNvPr id="9" name="Oval 8"/>
          <p:cNvSpPr/>
          <p:nvPr/>
        </p:nvSpPr>
        <p:spPr>
          <a:xfrm>
            <a:off x="6346825" y="3616325"/>
            <a:ext cx="122238" cy="1095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8150225" y="2200275"/>
            <a:ext cx="122238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5886450" y="3681413"/>
          <a:ext cx="27305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52268" imgH="164957" progId="Equation.DSMT4">
                  <p:embed/>
                </p:oleObj>
              </mc:Choice>
              <mc:Fallback>
                <p:oleObj name="Equation" r:id="rId6" imgW="152268" imgH="164957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6450" y="3681413"/>
                        <a:ext cx="273050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537450" y="688975"/>
          <a:ext cx="27305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152268" imgH="164957" progId="Equation.DSMT4">
                  <p:embed/>
                </p:oleObj>
              </mc:Choice>
              <mc:Fallback>
                <p:oleObj name="Equation" r:id="rId8" imgW="152268" imgH="164957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7450" y="688975"/>
                        <a:ext cx="273050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7554913" y="3743325"/>
          <a:ext cx="296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164814" imgH="177492" progId="Equation.DSMT4">
                  <p:embed/>
                </p:oleObj>
              </mc:Choice>
              <mc:Fallback>
                <p:oleObj name="Equation" r:id="rId10" imgW="164814" imgH="177492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4913" y="3743325"/>
                        <a:ext cx="296862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8404225" y="3729038"/>
          <a:ext cx="319088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177492" imgH="164814" progId="Equation.DSMT4">
                  <p:embed/>
                </p:oleObj>
              </mc:Choice>
              <mc:Fallback>
                <p:oleObj name="Equation" r:id="rId12" imgW="177492" imgH="164814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4225" y="3729038"/>
                        <a:ext cx="319088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8502650" y="2051050"/>
          <a:ext cx="2968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64885" imgH="164885" progId="Equation.DSMT4">
                  <p:embed/>
                </p:oleObj>
              </mc:Choice>
              <mc:Fallback>
                <p:oleObj name="Equation" r:id="rId14" imgW="164885" imgH="164885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2650" y="2051050"/>
                        <a:ext cx="296863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7454900" y="2038350"/>
          <a:ext cx="2968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64885" imgH="164885" progId="Equation.DSMT4">
                  <p:embed/>
                </p:oleObj>
              </mc:Choice>
              <mc:Fallback>
                <p:oleObj name="Equation" r:id="rId16" imgW="164885" imgH="164885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4900" y="2038350"/>
                        <a:ext cx="296863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7704138" y="2628900"/>
          <a:ext cx="296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164814" imgH="177492" progId="Equation.DSMT4">
                  <p:embed/>
                </p:oleObj>
              </mc:Choice>
              <mc:Fallback>
                <p:oleObj name="Equation" r:id="rId18" imgW="164814" imgH="177492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4138" y="2628900"/>
                        <a:ext cx="296862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6445250" y="3514725"/>
          <a:ext cx="2508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139700" imgH="139700" progId="Equation.DSMT4">
                  <p:embed/>
                </p:oleObj>
              </mc:Choice>
              <mc:Fallback>
                <p:oleObj name="Equation" r:id="rId20" imgW="139700" imgH="13970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3514725"/>
                        <a:ext cx="250825" cy="25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6357938" y="3221038"/>
          <a:ext cx="2270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126890" imgH="190335" progId="Equation.DSMT4">
                  <p:embed/>
                </p:oleObj>
              </mc:Choice>
              <mc:Fallback>
                <p:oleObj name="Equation" r:id="rId22" imgW="126890" imgH="190335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38" y="3221038"/>
                        <a:ext cx="2270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rot="5400000" flipH="1" flipV="1">
            <a:off x="5557838" y="1590675"/>
            <a:ext cx="2736850" cy="15684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 flipV="1">
            <a:off x="6330157" y="2375694"/>
            <a:ext cx="2732087" cy="95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H="1" flipV="1">
            <a:off x="6137275" y="3751263"/>
            <a:ext cx="1582738" cy="15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H="1">
            <a:off x="6146800" y="2173288"/>
            <a:ext cx="2359025" cy="157003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7701757" y="2963069"/>
            <a:ext cx="1576387" cy="31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>
            <a:off x="7504907" y="1193006"/>
            <a:ext cx="1176338" cy="7842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694613" y="3743325"/>
            <a:ext cx="80803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708900" y="2179638"/>
            <a:ext cx="80803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42888" y="1322388"/>
          <a:ext cx="150336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837836" imgH="253890" progId="Equation.DSMT4">
                  <p:embed/>
                </p:oleObj>
              </mc:Choice>
              <mc:Fallback>
                <p:oleObj name="Equation" r:id="rId24" imgW="837836" imgH="25389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1322388"/>
                        <a:ext cx="1503362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2"/>
          <p:cNvGraphicFramePr>
            <a:graphicFrameLocks noChangeAspect="1"/>
          </p:cNvGraphicFramePr>
          <p:nvPr/>
        </p:nvGraphicFramePr>
        <p:xfrm>
          <a:off x="1774825" y="1150938"/>
          <a:ext cx="5461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304668" imgH="431613" progId="Equation.DSMT4">
                  <p:embed/>
                </p:oleObj>
              </mc:Choice>
              <mc:Fallback>
                <p:oleObj name="Equation" r:id="rId26" imgW="304668" imgH="431613" progId="Equation.DSMT4">
                  <p:embed/>
                  <p:pic>
                    <p:nvPicPr>
                      <p:cNvPr id="20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1150938"/>
                        <a:ext cx="546100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ight Triangle 48"/>
          <p:cNvSpPr/>
          <p:nvPr/>
        </p:nvSpPr>
        <p:spPr>
          <a:xfrm flipH="1">
            <a:off x="6118225" y="1027113"/>
            <a:ext cx="1571625" cy="2733675"/>
          </a:xfrm>
          <a:prstGeom prst="rtTriangle">
            <a:avLst/>
          </a:prstGeom>
          <a:solidFill>
            <a:srgbClr val="92D05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0" name="Straight Connector 49"/>
          <p:cNvCxnSpPr/>
          <p:nvPr/>
        </p:nvCxnSpPr>
        <p:spPr>
          <a:xfrm rot="16200000" flipH="1" flipV="1">
            <a:off x="6324600" y="2370138"/>
            <a:ext cx="2732088" cy="1111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9" idx="4"/>
            <a:endCxn id="49" idx="0"/>
          </p:cNvCxnSpPr>
          <p:nvPr/>
        </p:nvCxnSpPr>
        <p:spPr>
          <a:xfrm rot="5400000" flipH="1" flipV="1">
            <a:off x="5537200" y="1608138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Object 2"/>
          <p:cNvGraphicFramePr>
            <a:graphicFrameLocks noChangeAspect="1"/>
          </p:cNvGraphicFramePr>
          <p:nvPr/>
        </p:nvGraphicFramePr>
        <p:xfrm>
          <a:off x="103188" y="2144713"/>
          <a:ext cx="69373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405872" imgH="177569" progId="Equation.DSMT4">
                  <p:embed/>
                </p:oleObj>
              </mc:Choice>
              <mc:Fallback>
                <p:oleObj name="Equation" r:id="rId28" imgW="405872" imgH="177569" progId="Equation.DSMT4">
                  <p:embed/>
                  <p:pic>
                    <p:nvPicPr>
                      <p:cNvPr id="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8" y="2144713"/>
                        <a:ext cx="693737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/>
          <p:cNvCxnSpPr/>
          <p:nvPr/>
        </p:nvCxnSpPr>
        <p:spPr>
          <a:xfrm rot="5400000">
            <a:off x="6908800" y="2941638"/>
            <a:ext cx="1576388" cy="476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H="1">
            <a:off x="7105650" y="1601788"/>
            <a:ext cx="117475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Object 2"/>
          <p:cNvGraphicFramePr>
            <a:graphicFrameLocks noChangeAspect="1"/>
          </p:cNvGraphicFramePr>
          <p:nvPr/>
        </p:nvGraphicFramePr>
        <p:xfrm>
          <a:off x="969963" y="2149475"/>
          <a:ext cx="1106487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647419" imgH="165028" progId="Equation.DSMT4">
                  <p:embed/>
                </p:oleObj>
              </mc:Choice>
              <mc:Fallback>
                <p:oleObj name="Equation" r:id="rId30" imgW="647419" imgH="165028" progId="Equation.DSMT4">
                  <p:embed/>
                  <p:pic>
                    <p:nvPicPr>
                      <p:cNvPr id="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2149475"/>
                        <a:ext cx="1106487" cy="280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"/>
          <p:cNvGraphicFramePr>
            <a:graphicFrameLocks noChangeAspect="1"/>
          </p:cNvGraphicFramePr>
          <p:nvPr/>
        </p:nvGraphicFramePr>
        <p:xfrm>
          <a:off x="2309813" y="1177925"/>
          <a:ext cx="145573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812447" imgH="431613" progId="Equation.DSMT4">
                  <p:embed/>
                </p:oleObj>
              </mc:Choice>
              <mc:Fallback>
                <p:oleObj name="Equation" r:id="rId32" imgW="812447" imgH="431613" progId="Equation.DSMT4">
                  <p:embed/>
                  <p:pic>
                    <p:nvPicPr>
                      <p:cNvPr id="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3" y="1177925"/>
                        <a:ext cx="1455737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"/>
          <p:cNvGraphicFramePr>
            <a:graphicFrameLocks noChangeAspect="1"/>
          </p:cNvGraphicFramePr>
          <p:nvPr/>
        </p:nvGraphicFramePr>
        <p:xfrm>
          <a:off x="3660775" y="1187450"/>
          <a:ext cx="161448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901309" imgH="431613" progId="Equation.DSMT4">
                  <p:embed/>
                </p:oleObj>
              </mc:Choice>
              <mc:Fallback>
                <p:oleObj name="Equation" r:id="rId34" imgW="901309" imgH="431613" progId="Equation.DSMT4">
                  <p:embed/>
                  <p:pic>
                    <p:nvPicPr>
                      <p:cNvPr id="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0775" y="1187450"/>
                        <a:ext cx="1614488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"/>
          <p:cNvGraphicFramePr>
            <a:graphicFrameLocks noChangeAspect="1"/>
          </p:cNvGraphicFramePr>
          <p:nvPr/>
        </p:nvGraphicFramePr>
        <p:xfrm>
          <a:off x="5599113" y="1198563"/>
          <a:ext cx="5461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6" imgW="304668" imgH="431613" progId="Equation.DSMT4">
                  <p:embed/>
                </p:oleObj>
              </mc:Choice>
              <mc:Fallback>
                <p:oleObj name="Equation" r:id="rId36" imgW="304668" imgH="431613" progId="Equation.DSMT4">
                  <p:embed/>
                  <p:pic>
                    <p:nvPicPr>
                      <p:cNvPr id="6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1198563"/>
                        <a:ext cx="546100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0" y="2446338"/>
            <a:ext cx="2565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Change the ratios: </a:t>
            </a:r>
          </a:p>
        </p:txBody>
      </p:sp>
      <p:graphicFrame>
        <p:nvGraphicFramePr>
          <p:cNvPr id="68" name="Object 2"/>
          <p:cNvGraphicFramePr>
            <a:graphicFrameLocks noChangeAspect="1"/>
          </p:cNvGraphicFramePr>
          <p:nvPr/>
        </p:nvGraphicFramePr>
        <p:xfrm>
          <a:off x="109538" y="2843213"/>
          <a:ext cx="7842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8" imgW="495085" imgH="431613" progId="Equation.DSMT4">
                  <p:embed/>
                </p:oleObj>
              </mc:Choice>
              <mc:Fallback>
                <p:oleObj name="Equation" r:id="rId38" imgW="495085" imgH="431613" progId="Equation.DSMT4">
                  <p:embed/>
                  <p:pic>
                    <p:nvPicPr>
                      <p:cNvPr id="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8" y="2843213"/>
                        <a:ext cx="7842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2"/>
          <p:cNvGraphicFramePr>
            <a:graphicFrameLocks noChangeAspect="1"/>
          </p:cNvGraphicFramePr>
          <p:nvPr/>
        </p:nvGraphicFramePr>
        <p:xfrm>
          <a:off x="957263" y="2838450"/>
          <a:ext cx="106521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0" imgW="672808" imgH="431613" progId="Equation.DSMT4">
                  <p:embed/>
                </p:oleObj>
              </mc:Choice>
              <mc:Fallback>
                <p:oleObj name="Equation" r:id="rId40" imgW="672808" imgH="431613" progId="Equation.DSMT4">
                  <p:embed/>
                  <p:pic>
                    <p:nvPicPr>
                      <p:cNvPr id="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2838450"/>
                        <a:ext cx="1065212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2"/>
          <p:cNvGraphicFramePr>
            <a:graphicFrameLocks noChangeAspect="1"/>
          </p:cNvGraphicFramePr>
          <p:nvPr/>
        </p:nvGraphicFramePr>
        <p:xfrm>
          <a:off x="120650" y="3673475"/>
          <a:ext cx="78422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2" imgW="495085" imgH="431613" progId="Equation.DSMT4">
                  <p:embed/>
                </p:oleObj>
              </mc:Choice>
              <mc:Fallback>
                <p:oleObj name="Equation" r:id="rId42" imgW="495085" imgH="431613" progId="Equation.DSMT4">
                  <p:embed/>
                  <p:pic>
                    <p:nvPicPr>
                      <p:cNvPr id="7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3673475"/>
                        <a:ext cx="784225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2"/>
          <p:cNvGraphicFramePr>
            <a:graphicFrameLocks noChangeAspect="1"/>
          </p:cNvGraphicFramePr>
          <p:nvPr/>
        </p:nvGraphicFramePr>
        <p:xfrm>
          <a:off x="992188" y="3668713"/>
          <a:ext cx="10858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4" imgW="685800" imgH="431800" progId="Equation.DSMT4">
                  <p:embed/>
                </p:oleObj>
              </mc:Choice>
              <mc:Fallback>
                <p:oleObj name="Equation" r:id="rId44" imgW="685800" imgH="431800" progId="Equation.DSMT4">
                  <p:embed/>
                  <p:pic>
                    <p:nvPicPr>
                      <p:cNvPr id="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668713"/>
                        <a:ext cx="1085850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2"/>
          <p:cNvGraphicFramePr>
            <a:graphicFrameLocks noChangeAspect="1"/>
          </p:cNvGraphicFramePr>
          <p:nvPr/>
        </p:nvGraphicFramePr>
        <p:xfrm>
          <a:off x="3768725" y="1187450"/>
          <a:ext cx="151923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6" imgW="850531" imgH="431613" progId="Equation.DSMT4">
                  <p:embed/>
                </p:oleObj>
              </mc:Choice>
              <mc:Fallback>
                <p:oleObj name="Equation" r:id="rId46" imgW="850531" imgH="431613" progId="Equation.DSMT4">
                  <p:embed/>
                  <p:pic>
                    <p:nvPicPr>
                      <p:cNvPr id="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5" y="1187450"/>
                        <a:ext cx="1519238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"/>
          <p:cNvGraphicFramePr>
            <a:graphicFrameLocks noChangeAspect="1"/>
          </p:cNvGraphicFramePr>
          <p:nvPr/>
        </p:nvGraphicFramePr>
        <p:xfrm>
          <a:off x="5289550" y="1198563"/>
          <a:ext cx="108902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8" imgW="609336" imgH="431613" progId="Equation.DSMT4">
                  <p:embed/>
                </p:oleObj>
              </mc:Choice>
              <mc:Fallback>
                <p:oleObj name="Equation" r:id="rId48" imgW="609336" imgH="431613" progId="Equation.DSMT4">
                  <p:embed/>
                  <p:pic>
                    <p:nvPicPr>
                      <p:cNvPr id="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0" y="1198563"/>
                        <a:ext cx="1089025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Oval 74"/>
          <p:cNvSpPr/>
          <p:nvPr/>
        </p:nvSpPr>
        <p:spPr>
          <a:xfrm>
            <a:off x="7718425" y="1247775"/>
            <a:ext cx="123825" cy="1095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0" y="4594225"/>
            <a:ext cx="269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Find all angles equal to</a:t>
            </a:r>
          </a:p>
        </p:txBody>
      </p:sp>
      <p:graphicFrame>
        <p:nvGraphicFramePr>
          <p:cNvPr id="77" name="Object 2"/>
          <p:cNvGraphicFramePr>
            <a:graphicFrameLocks noChangeAspect="1"/>
          </p:cNvGraphicFramePr>
          <p:nvPr/>
        </p:nvGraphicFramePr>
        <p:xfrm>
          <a:off x="2614613" y="4621213"/>
          <a:ext cx="45561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0" imgW="253670" imgH="177569" progId="Equation.DSMT4">
                  <p:embed/>
                </p:oleObj>
              </mc:Choice>
              <mc:Fallback>
                <p:oleObj name="Equation" r:id="rId50" imgW="253670" imgH="177569" progId="Equation.DSMT4">
                  <p:embed/>
                  <p:pic>
                    <p:nvPicPr>
                      <p:cNvPr id="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4621213"/>
                        <a:ext cx="455612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2"/>
          <p:cNvGraphicFramePr>
            <a:graphicFrameLocks noChangeAspect="1"/>
          </p:cNvGraphicFramePr>
          <p:nvPr/>
        </p:nvGraphicFramePr>
        <p:xfrm>
          <a:off x="247650" y="5264150"/>
          <a:ext cx="7048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2" imgW="393359" imgH="177646" progId="Equation.DSMT4">
                  <p:embed/>
                </p:oleObj>
              </mc:Choice>
              <mc:Fallback>
                <p:oleObj name="Equation" r:id="rId52" imgW="393359" imgH="177646" progId="Equation.DSMT4">
                  <p:embed/>
                  <p:pic>
                    <p:nvPicPr>
                      <p:cNvPr id="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5264150"/>
                        <a:ext cx="70485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2"/>
          <p:cNvGraphicFramePr>
            <a:graphicFrameLocks noChangeAspect="1"/>
          </p:cNvGraphicFramePr>
          <p:nvPr/>
        </p:nvGraphicFramePr>
        <p:xfrm>
          <a:off x="1101725" y="5257800"/>
          <a:ext cx="9096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4" imgW="507780" imgH="177723" progId="Equation.DSMT4">
                  <p:embed/>
                </p:oleObj>
              </mc:Choice>
              <mc:Fallback>
                <p:oleObj name="Equation" r:id="rId54" imgW="507780" imgH="177723" progId="Equation.DSMT4">
                  <p:embed/>
                  <p:pic>
                    <p:nvPicPr>
                      <p:cNvPr id="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5257800"/>
                        <a:ext cx="90963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814388" y="5608638"/>
            <a:ext cx="1365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A.I. angles</a:t>
            </a:r>
          </a:p>
        </p:txBody>
      </p:sp>
      <p:graphicFrame>
        <p:nvGraphicFramePr>
          <p:cNvPr id="81" name="Object 2"/>
          <p:cNvGraphicFramePr>
            <a:graphicFrameLocks noChangeAspect="1"/>
          </p:cNvGraphicFramePr>
          <p:nvPr/>
        </p:nvGraphicFramePr>
        <p:xfrm>
          <a:off x="2209800" y="5246688"/>
          <a:ext cx="1112838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6" imgW="622030" imgH="165028" progId="Equation.DSMT4">
                  <p:embed/>
                </p:oleObj>
              </mc:Choice>
              <mc:Fallback>
                <p:oleObj name="Equation" r:id="rId56" imgW="622030" imgH="165028" progId="Equation.DSMT4">
                  <p:embed/>
                  <p:pic>
                    <p:nvPicPr>
                      <p:cNvPr id="8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246688"/>
                        <a:ext cx="1112838" cy="293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84"/>
          <p:cNvGrpSpPr>
            <a:grpSpLocks/>
          </p:cNvGrpSpPr>
          <p:nvPr/>
        </p:nvGrpSpPr>
        <p:grpSpPr bwMode="auto">
          <a:xfrm>
            <a:off x="2133600" y="5592763"/>
            <a:ext cx="1898650" cy="922337"/>
            <a:chOff x="4855885" y="5691392"/>
            <a:chExt cx="1898277" cy="923330"/>
          </a:xfrm>
        </p:grpSpPr>
        <p:sp>
          <p:nvSpPr>
            <p:cNvPr id="2136" name="TextBox 81"/>
            <p:cNvSpPr txBox="1">
              <a:spLocks noChangeArrowheads="1"/>
            </p:cNvSpPr>
            <p:nvPr/>
          </p:nvSpPr>
          <p:spPr bwMode="auto">
            <a:xfrm>
              <a:off x="4855885" y="5691392"/>
              <a:ext cx="1898277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>
                  <a:solidFill>
                    <a:srgbClr val="FF0000"/>
                  </a:solidFill>
                  <a:latin typeface="Century Schoolbook" pitchFamily="18" charset="0"/>
                </a:rPr>
                <a:t>Both angles</a:t>
              </a:r>
              <a:br>
                <a:rPr lang="en-CA">
                  <a:solidFill>
                    <a:srgbClr val="FF0000"/>
                  </a:solidFill>
                  <a:latin typeface="Century Schoolbook" pitchFamily="18" charset="0"/>
                </a:rPr>
              </a:br>
              <a:r>
                <a:rPr lang="en-CA">
                  <a:solidFill>
                    <a:srgbClr val="FF0000"/>
                  </a:solidFill>
                  <a:latin typeface="Century Schoolbook" pitchFamily="18" charset="0"/>
                </a:rPr>
                <a:t> are complimen-</a:t>
              </a:r>
              <a:br>
                <a:rPr lang="en-CA">
                  <a:solidFill>
                    <a:srgbClr val="FF0000"/>
                  </a:solidFill>
                  <a:latin typeface="Century Schoolbook" pitchFamily="18" charset="0"/>
                </a:rPr>
              </a:br>
              <a:r>
                <a:rPr lang="en-CA">
                  <a:solidFill>
                    <a:srgbClr val="FF0000"/>
                  </a:solidFill>
                  <a:latin typeface="Century Schoolbook" pitchFamily="18" charset="0"/>
                </a:rPr>
                <a:t>tary to </a:t>
              </a:r>
            </a:p>
          </p:txBody>
        </p:sp>
        <p:graphicFrame>
          <p:nvGraphicFramePr>
            <p:cNvPr id="2094" name="Object 2"/>
            <p:cNvGraphicFramePr>
              <a:graphicFrameLocks noChangeAspect="1"/>
            </p:cNvGraphicFramePr>
            <p:nvPr/>
          </p:nvGraphicFramePr>
          <p:xfrm>
            <a:off x="5627508" y="6286592"/>
            <a:ext cx="885825" cy="293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7" name="Equation" r:id="rId58" imgW="494870" imgH="164957" progId="Equation.DSMT4">
                    <p:embed/>
                  </p:oleObj>
                </mc:Choice>
                <mc:Fallback>
                  <p:oleObj name="Equation" r:id="rId58" imgW="494870" imgH="164957" progId="Equation.DSMT4">
                    <p:embed/>
                    <p:pic>
                      <p:nvPicPr>
                        <p:cNvPr id="2094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27508" y="6286592"/>
                          <a:ext cx="885825" cy="2936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4" name="5-Point Star 83"/>
          <p:cNvSpPr/>
          <p:nvPr/>
        </p:nvSpPr>
        <p:spPr>
          <a:xfrm>
            <a:off x="8245475" y="2033588"/>
            <a:ext cx="157163" cy="141287"/>
          </a:xfrm>
          <a:prstGeom prst="star5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4181475" y="4568825"/>
            <a:ext cx="2124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Relate each ratio 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To angle “a” or “b”</a:t>
            </a:r>
          </a:p>
        </p:txBody>
      </p:sp>
      <p:sp>
        <p:nvSpPr>
          <p:cNvPr id="87" name="Right Triangle 86"/>
          <p:cNvSpPr/>
          <p:nvPr/>
        </p:nvSpPr>
        <p:spPr>
          <a:xfrm>
            <a:off x="7705725" y="1001713"/>
            <a:ext cx="784225" cy="1174750"/>
          </a:xfrm>
          <a:prstGeom prst="rtTriangl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8" name="Object 2"/>
          <p:cNvGraphicFramePr>
            <a:graphicFrameLocks noChangeAspect="1"/>
          </p:cNvGraphicFramePr>
          <p:nvPr/>
        </p:nvGraphicFramePr>
        <p:xfrm>
          <a:off x="4308475" y="5373688"/>
          <a:ext cx="909638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60" imgW="507780" imgH="152334" progId="Equation.DSMT4">
                  <p:embed/>
                </p:oleObj>
              </mc:Choice>
              <mc:Fallback>
                <p:oleObj name="Equation" r:id="rId60" imgW="507780" imgH="152334" progId="Equation.DSMT4">
                  <p:embed/>
                  <p:pic>
                    <p:nvPicPr>
                      <p:cNvPr id="8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475" y="5373688"/>
                        <a:ext cx="909638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2"/>
          <p:cNvGraphicFramePr>
            <a:graphicFrameLocks noChangeAspect="1"/>
          </p:cNvGraphicFramePr>
          <p:nvPr/>
        </p:nvGraphicFramePr>
        <p:xfrm>
          <a:off x="5203825" y="5130800"/>
          <a:ext cx="52387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62" imgW="291973" imgH="431613" progId="Equation.DSMT4">
                  <p:embed/>
                </p:oleObj>
              </mc:Choice>
              <mc:Fallback>
                <p:oleObj name="Equation" r:id="rId62" imgW="291973" imgH="431613" progId="Equation.DSMT4">
                  <p:embed/>
                  <p:pic>
                    <p:nvPicPr>
                      <p:cNvPr id="8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825" y="5130800"/>
                        <a:ext cx="523875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0" name="Straight Connector 89"/>
          <p:cNvCxnSpPr/>
          <p:nvPr/>
        </p:nvCxnSpPr>
        <p:spPr>
          <a:xfrm rot="16200000" flipH="1">
            <a:off x="7109619" y="1588294"/>
            <a:ext cx="117316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5400000" flipH="1">
            <a:off x="7514432" y="1202531"/>
            <a:ext cx="1174750" cy="7826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ight Triangle 91"/>
          <p:cNvSpPr/>
          <p:nvPr/>
        </p:nvSpPr>
        <p:spPr>
          <a:xfrm rot="14160000">
            <a:off x="6214269" y="983456"/>
            <a:ext cx="1385888" cy="2841625"/>
          </a:xfrm>
          <a:prstGeom prst="rtTriangle">
            <a:avLst/>
          </a:prstGeom>
          <a:solidFill>
            <a:srgbClr val="FFFF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3" name="Object 2"/>
          <p:cNvGraphicFramePr>
            <a:graphicFrameLocks noChangeAspect="1"/>
          </p:cNvGraphicFramePr>
          <p:nvPr/>
        </p:nvGraphicFramePr>
        <p:xfrm>
          <a:off x="4364038" y="6159500"/>
          <a:ext cx="8397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64" imgW="469696" imgH="190417" progId="Equation.DSMT4">
                  <p:embed/>
                </p:oleObj>
              </mc:Choice>
              <mc:Fallback>
                <p:oleObj name="Equation" r:id="rId64" imgW="469696" imgH="190417" progId="Equation.DSMT4">
                  <p:embed/>
                  <p:pic>
                    <p:nvPicPr>
                      <p:cNvPr id="9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6159500"/>
                        <a:ext cx="839787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4" name="Straight Connector 93"/>
          <p:cNvCxnSpPr/>
          <p:nvPr/>
        </p:nvCxnSpPr>
        <p:spPr>
          <a:xfrm rot="5400000" flipH="1">
            <a:off x="7512051" y="1200150"/>
            <a:ext cx="1174750" cy="7842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 flipH="1" flipV="1">
            <a:off x="5548313" y="1593850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6" name="Object 2"/>
          <p:cNvGraphicFramePr>
            <a:graphicFrameLocks noChangeAspect="1"/>
          </p:cNvGraphicFramePr>
          <p:nvPr/>
        </p:nvGraphicFramePr>
        <p:xfrm>
          <a:off x="5189538" y="5972175"/>
          <a:ext cx="52387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66" imgW="291973" imgH="431613" progId="Equation.DSMT4">
                  <p:embed/>
                </p:oleObj>
              </mc:Choice>
              <mc:Fallback>
                <p:oleObj name="Equation" r:id="rId66" imgW="291973" imgH="431613" progId="Equation.DSMT4">
                  <p:embed/>
                  <p:pic>
                    <p:nvPicPr>
                      <p:cNvPr id="9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5972175"/>
                        <a:ext cx="523875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Right Triangle 96"/>
          <p:cNvSpPr/>
          <p:nvPr/>
        </p:nvSpPr>
        <p:spPr>
          <a:xfrm rot="16200000">
            <a:off x="6520656" y="1781969"/>
            <a:ext cx="1571625" cy="2357438"/>
          </a:xfrm>
          <a:prstGeom prst="rtTriangle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8" name="Object 2"/>
          <p:cNvGraphicFramePr>
            <a:graphicFrameLocks noChangeAspect="1"/>
          </p:cNvGraphicFramePr>
          <p:nvPr/>
        </p:nvGraphicFramePr>
        <p:xfrm>
          <a:off x="5930900" y="5360988"/>
          <a:ext cx="8620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68" imgW="482391" imgH="190417" progId="Equation.DSMT4">
                  <p:embed/>
                </p:oleObj>
              </mc:Choice>
              <mc:Fallback>
                <p:oleObj name="Equation" r:id="rId68" imgW="482391" imgH="190417" progId="Equation.DSMT4">
                  <p:embed/>
                  <p:pic>
                    <p:nvPicPr>
                      <p:cNvPr id="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5360988"/>
                        <a:ext cx="8620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9" name="Straight Connector 98"/>
          <p:cNvCxnSpPr/>
          <p:nvPr/>
        </p:nvCxnSpPr>
        <p:spPr>
          <a:xfrm rot="5400000">
            <a:off x="7701757" y="2951956"/>
            <a:ext cx="1576388" cy="317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10800000" flipH="1">
            <a:off x="6132513" y="2184400"/>
            <a:ext cx="2359025" cy="1568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1" name="Object 2"/>
          <p:cNvGraphicFramePr>
            <a:graphicFrameLocks noChangeAspect="1"/>
          </p:cNvGraphicFramePr>
          <p:nvPr/>
        </p:nvGraphicFramePr>
        <p:xfrm>
          <a:off x="6745288" y="5153025"/>
          <a:ext cx="547687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70" imgW="304668" imgH="431613" progId="Equation.DSMT4">
                  <p:embed/>
                </p:oleObj>
              </mc:Choice>
              <mc:Fallback>
                <p:oleObj name="Equation" r:id="rId70" imgW="304668" imgH="431613" progId="Equation.DSMT4">
                  <p:embed/>
                  <p:pic>
                    <p:nvPicPr>
                      <p:cNvPr id="10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8" y="5153025"/>
                        <a:ext cx="547687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2"/>
          <p:cNvGraphicFramePr>
            <a:graphicFrameLocks noChangeAspect="1"/>
          </p:cNvGraphicFramePr>
          <p:nvPr/>
        </p:nvGraphicFramePr>
        <p:xfrm>
          <a:off x="5953125" y="6119813"/>
          <a:ext cx="8842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72" imgW="495085" imgH="190417" progId="Equation.DSMT4">
                  <p:embed/>
                </p:oleObj>
              </mc:Choice>
              <mc:Fallback>
                <p:oleObj name="Equation" r:id="rId72" imgW="495085" imgH="190417" progId="Equation.DSMT4">
                  <p:embed/>
                  <p:pic>
                    <p:nvPicPr>
                      <p:cNvPr id="1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25" y="6119813"/>
                        <a:ext cx="884238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4" name="Straight Connector 103"/>
          <p:cNvCxnSpPr>
            <a:stCxn id="97" idx="4"/>
            <a:endCxn id="97" idx="0"/>
          </p:cNvCxnSpPr>
          <p:nvPr/>
        </p:nvCxnSpPr>
        <p:spPr>
          <a:xfrm flipH="1">
            <a:off x="6127750" y="2174875"/>
            <a:ext cx="2357438" cy="15716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5400000" flipH="1" flipV="1">
            <a:off x="5534025" y="1616075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6" name="Object 2"/>
          <p:cNvGraphicFramePr>
            <a:graphicFrameLocks noChangeAspect="1"/>
          </p:cNvGraphicFramePr>
          <p:nvPr/>
        </p:nvGraphicFramePr>
        <p:xfrm>
          <a:off x="6765925" y="5911850"/>
          <a:ext cx="52546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74" imgW="291973" imgH="431613" progId="Equation.DSMT4">
                  <p:embed/>
                </p:oleObj>
              </mc:Choice>
              <mc:Fallback>
                <p:oleObj name="Equation" r:id="rId74" imgW="291973" imgH="431613" progId="Equation.DSMT4">
                  <p:embed/>
                  <p:pic>
                    <p:nvPicPr>
                      <p:cNvPr id="1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925" y="5911850"/>
                        <a:ext cx="525463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12"/>
          <p:cNvGraphicFramePr>
            <a:graphicFrameLocks noChangeAspect="1"/>
          </p:cNvGraphicFramePr>
          <p:nvPr/>
        </p:nvGraphicFramePr>
        <p:xfrm>
          <a:off x="608013" y="2435225"/>
          <a:ext cx="150336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76" imgW="837836" imgH="253890" progId="Equation.DSMT4">
                  <p:embed/>
                </p:oleObj>
              </mc:Choice>
              <mc:Fallback>
                <p:oleObj name="Equation" r:id="rId76" imgW="837836" imgH="253890" progId="Equation.DSMT4">
                  <p:embed/>
                  <p:pic>
                    <p:nvPicPr>
                      <p:cNvPr id="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2435225"/>
                        <a:ext cx="1503362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2"/>
          <p:cNvGraphicFramePr>
            <a:graphicFrameLocks noChangeAspect="1"/>
          </p:cNvGraphicFramePr>
          <p:nvPr/>
        </p:nvGraphicFramePr>
        <p:xfrm>
          <a:off x="2217738" y="2266950"/>
          <a:ext cx="747712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78" imgW="418918" imgH="431613" progId="Equation.DSMT4">
                  <p:embed/>
                </p:oleObj>
              </mc:Choice>
              <mc:Fallback>
                <p:oleObj name="Equation" r:id="rId78" imgW="418918" imgH="431613" progId="Equation.DSMT4">
                  <p:embed/>
                  <p:pic>
                    <p:nvPicPr>
                      <p:cNvPr id="10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38" y="2266950"/>
                        <a:ext cx="747712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2"/>
          <p:cNvGraphicFramePr>
            <a:graphicFrameLocks noChangeAspect="1"/>
          </p:cNvGraphicFramePr>
          <p:nvPr/>
        </p:nvGraphicFramePr>
        <p:xfrm>
          <a:off x="3017838" y="2263775"/>
          <a:ext cx="7493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80" imgW="418918" imgH="431613" progId="Equation.DSMT4">
                  <p:embed/>
                </p:oleObj>
              </mc:Choice>
              <mc:Fallback>
                <p:oleObj name="Equation" r:id="rId80" imgW="418918" imgH="431613" progId="Equation.DSMT4">
                  <p:embed/>
                  <p:pic>
                    <p:nvPicPr>
                      <p:cNvPr id="1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38" y="2263775"/>
                        <a:ext cx="749300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2"/>
          <p:cNvGraphicFramePr>
            <a:graphicFrameLocks noChangeAspect="1"/>
          </p:cNvGraphicFramePr>
          <p:nvPr/>
        </p:nvGraphicFramePr>
        <p:xfrm>
          <a:off x="3830638" y="2265363"/>
          <a:ext cx="7493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82" imgW="418918" imgH="431613" progId="Equation.DSMT4">
                  <p:embed/>
                </p:oleObj>
              </mc:Choice>
              <mc:Fallback>
                <p:oleObj name="Equation" r:id="rId82" imgW="418918" imgH="431613" progId="Equation.DSMT4">
                  <p:embed/>
                  <p:pic>
                    <p:nvPicPr>
                      <p:cNvPr id="1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638" y="2265363"/>
                        <a:ext cx="749300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2"/>
          <p:cNvGraphicFramePr>
            <a:graphicFrameLocks noChangeAspect="1"/>
          </p:cNvGraphicFramePr>
          <p:nvPr/>
        </p:nvGraphicFramePr>
        <p:xfrm>
          <a:off x="4621213" y="2273300"/>
          <a:ext cx="522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84" imgW="291973" imgH="431613" progId="Equation.DSMT4">
                  <p:embed/>
                </p:oleObj>
              </mc:Choice>
              <mc:Fallback>
                <p:oleObj name="Equation" r:id="rId84" imgW="291973" imgH="431613" progId="Equation.DSMT4">
                  <p:embed/>
                  <p:pic>
                    <p:nvPicPr>
                      <p:cNvPr id="1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213" y="2273300"/>
                        <a:ext cx="522287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2"/>
          <p:cNvGraphicFramePr>
            <a:graphicFrameLocks noChangeAspect="1"/>
          </p:cNvGraphicFramePr>
          <p:nvPr/>
        </p:nvGraphicFramePr>
        <p:xfrm>
          <a:off x="2089150" y="2481263"/>
          <a:ext cx="935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86" imgW="622030" imgH="253890" progId="Equation.DSMT4">
                  <p:embed/>
                </p:oleObj>
              </mc:Choice>
              <mc:Fallback>
                <p:oleObj name="Equation" r:id="rId86" imgW="622030" imgH="253890" progId="Equation.DSMT4">
                  <p:embed/>
                  <p:pic>
                    <p:nvPicPr>
                      <p:cNvPr id="1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2481263"/>
                        <a:ext cx="9350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2"/>
          <p:cNvGraphicFramePr>
            <a:graphicFrameLocks noChangeAspect="1"/>
          </p:cNvGraphicFramePr>
          <p:nvPr/>
        </p:nvGraphicFramePr>
        <p:xfrm>
          <a:off x="3046413" y="2505075"/>
          <a:ext cx="7810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88" imgW="520474" imgH="190417" progId="Equation.DSMT4">
                  <p:embed/>
                </p:oleObj>
              </mc:Choice>
              <mc:Fallback>
                <p:oleObj name="Equation" r:id="rId88" imgW="520474" imgH="190417" progId="Equation.DSMT4">
                  <p:embed/>
                  <p:pic>
                    <p:nvPicPr>
                      <p:cNvPr id="1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2505075"/>
                        <a:ext cx="78105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2"/>
          <p:cNvGraphicFramePr>
            <a:graphicFrameLocks noChangeAspect="1"/>
          </p:cNvGraphicFramePr>
          <p:nvPr/>
        </p:nvGraphicFramePr>
        <p:xfrm>
          <a:off x="3849688" y="2493963"/>
          <a:ext cx="7429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90" imgW="457200" imgH="190500" progId="Equation.DSMT4">
                  <p:embed/>
                </p:oleObj>
              </mc:Choice>
              <mc:Fallback>
                <p:oleObj name="Equation" r:id="rId90" imgW="457200" imgH="190500" progId="Equation.DSMT4">
                  <p:embed/>
                  <p:pic>
                    <p:nvPicPr>
                      <p:cNvPr id="1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9688" y="2493963"/>
                        <a:ext cx="742950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2"/>
          <p:cNvGraphicFramePr>
            <a:graphicFrameLocks noChangeAspect="1"/>
          </p:cNvGraphicFramePr>
          <p:nvPr/>
        </p:nvGraphicFramePr>
        <p:xfrm>
          <a:off x="4579938" y="2495550"/>
          <a:ext cx="585787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92" imgW="368300" imgH="190500" progId="Equation.DSMT4">
                  <p:embed/>
                </p:oleObj>
              </mc:Choice>
              <mc:Fallback>
                <p:oleObj name="Equation" r:id="rId92" imgW="368300" imgH="190500" progId="Equation.DSMT4">
                  <p:embed/>
                  <p:pic>
                    <p:nvPicPr>
                      <p:cNvPr id="1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38" y="2495550"/>
                        <a:ext cx="585787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" name="Rectangle 116"/>
          <p:cNvSpPr/>
          <p:nvPr/>
        </p:nvSpPr>
        <p:spPr>
          <a:xfrm>
            <a:off x="474663" y="2173288"/>
            <a:ext cx="4976812" cy="914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35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</p:spTree>
    <p:extLst>
      <p:ext uri="{BB962C8B-B14F-4D97-AF65-F5344CB8AC3E}">
        <p14:creationId xmlns:p14="http://schemas.microsoft.com/office/powerpoint/2010/main" val="2023889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0.08454 4.44444E-6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5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 nodeType="clickPar">
                      <p:stCondLst>
                        <p:cond delay="indefinite"/>
                      </p:stCondLst>
                      <p:childTnLst>
                        <p:par>
                          <p:cTn id="3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0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 nodeType="clickPar">
                      <p:stCondLst>
                        <p:cond delay="indefinite"/>
                      </p:stCondLst>
                      <p:childTnLst>
                        <p:par>
                          <p:cTn id="3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 nodeType="clickPar">
                      <p:stCondLst>
                        <p:cond delay="indefinite"/>
                      </p:stCondLst>
                      <p:childTnLst>
                        <p:par>
                          <p:cTn id="3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 nodeType="clickPar">
                      <p:stCondLst>
                        <p:cond delay="indefinite"/>
                      </p:stCondLst>
                      <p:childTnLst>
                        <p:par>
                          <p:cTn id="3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 nodeType="clickPar">
                      <p:stCondLst>
                        <p:cond delay="indefinite"/>
                      </p:stCondLst>
                      <p:childTnLst>
                        <p:par>
                          <p:cTn id="3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 nodeType="clickPar">
                      <p:stCondLst>
                        <p:cond delay="indefinite"/>
                      </p:stCondLst>
                      <p:childTnLst>
                        <p:par>
                          <p:cTn id="3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 nodeType="clickPar">
                      <p:stCondLst>
                        <p:cond delay="indefinite"/>
                      </p:stCondLst>
                      <p:childTnLst>
                        <p:par>
                          <p:cTn id="3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 nodeType="clickPar">
                      <p:stCondLst>
                        <p:cond delay="indefinite"/>
                      </p:stCondLst>
                      <p:childTnLst>
                        <p:par>
                          <p:cTn id="3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3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12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 nodeType="clickPar">
                      <p:stCondLst>
                        <p:cond delay="indefinite"/>
                      </p:stCondLst>
                      <p:childTnLst>
                        <p:par>
                          <p:cTn id="4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 nodeType="clickPar">
                      <p:stCondLst>
                        <p:cond delay="indefinite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4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 nodeType="clickPar">
                      <p:stCondLst>
                        <p:cond delay="indefinite"/>
                      </p:stCondLst>
                      <p:childTnLst>
                        <p:par>
                          <p:cTn id="4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 nodeType="clickPar">
                      <p:stCondLst>
                        <p:cond delay="indefinite"/>
                      </p:stCondLst>
                      <p:childTnLst>
                        <p:par>
                          <p:cTn id="4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 nodeType="clickPar">
                      <p:stCondLst>
                        <p:cond delay="indefinite"/>
                      </p:stCondLst>
                      <p:childTnLst>
                        <p:par>
                          <p:cTn id="4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1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 nodeType="clickPar">
                      <p:stCondLst>
                        <p:cond delay="indefinite"/>
                      </p:stCondLst>
                      <p:childTnLst>
                        <p:par>
                          <p:cTn id="4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9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 nodeType="clickPar">
                      <p:stCondLst>
                        <p:cond delay="indefinite"/>
                      </p:stCondLst>
                      <p:childTnLst>
                        <p:par>
                          <p:cTn id="4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 nodeType="clickPar">
                      <p:stCondLst>
                        <p:cond delay="indefinite"/>
                      </p:stCondLst>
                      <p:childTnLst>
                        <p:par>
                          <p:cTn id="5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1" grpId="0" animBg="1"/>
      <p:bldP spid="9" grpId="0" animBg="1"/>
      <p:bldP spid="10" grpId="0" animBg="1"/>
      <p:bldP spid="49" grpId="0" animBg="1"/>
      <p:bldP spid="49" grpId="1" animBg="1"/>
      <p:bldP spid="67" grpId="0"/>
      <p:bldP spid="67" grpId="1"/>
      <p:bldP spid="75" grpId="0" animBg="1"/>
      <p:bldP spid="76" grpId="0"/>
      <p:bldP spid="80" grpId="0"/>
      <p:bldP spid="84" grpId="0" animBg="1"/>
      <p:bldP spid="86" grpId="0"/>
      <p:bldP spid="87" grpId="0" animBg="1"/>
      <p:bldP spid="87" grpId="1" animBg="1"/>
      <p:bldP spid="92" grpId="0" animBg="1"/>
      <p:bldP spid="92" grpId="1" animBg="1"/>
      <p:bldP spid="92" grpId="2" animBg="1"/>
      <p:bldP spid="92" grpId="3" animBg="1"/>
      <p:bldP spid="97" grpId="0" animBg="1"/>
      <p:bldP spid="97" grpId="1" animBg="1"/>
      <p:bldP spid="1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8297863" y="3562350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7702550" y="1989138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/>
          <p:cNvSpPr/>
          <p:nvPr/>
        </p:nvSpPr>
        <p:spPr>
          <a:xfrm rot="14220000">
            <a:off x="8262938" y="2062163"/>
            <a:ext cx="192087" cy="1920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7508875" y="3556000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608" y="260648"/>
            <a:ext cx="2001639" cy="5857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Prove: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67965"/>
              </p:ext>
            </p:extLst>
          </p:nvPr>
        </p:nvGraphicFramePr>
        <p:xfrm>
          <a:off x="2266082" y="327025"/>
          <a:ext cx="5402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2578100" imgH="254000" progId="Equation.DSMT4">
                  <p:embed/>
                </p:oleObj>
              </mc:Choice>
              <mc:Fallback>
                <p:oleObj name="Equation" r:id="rId4" imgW="2578100" imgH="2540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082" y="327025"/>
                        <a:ext cx="5402262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4"/>
          <p:cNvGrpSpPr>
            <a:grpSpLocks/>
          </p:cNvGrpSpPr>
          <p:nvPr/>
        </p:nvGrpSpPr>
        <p:grpSpPr bwMode="auto">
          <a:xfrm flipH="1">
            <a:off x="6129338" y="1006475"/>
            <a:ext cx="2357437" cy="2744788"/>
            <a:chOff x="6429388" y="1183463"/>
            <a:chExt cx="2357454" cy="2745603"/>
          </a:xfrm>
        </p:grpSpPr>
        <p:sp>
          <p:nvSpPr>
            <p:cNvPr id="6" name="Right Triangle 5"/>
            <p:cNvSpPr/>
            <p:nvPr/>
          </p:nvSpPr>
          <p:spPr>
            <a:xfrm>
              <a:off x="7215206" y="1196167"/>
              <a:ext cx="1571636" cy="2732899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Right Triangle 6"/>
            <p:cNvSpPr/>
            <p:nvPr/>
          </p:nvSpPr>
          <p:spPr>
            <a:xfrm rot="5400000" flipH="1">
              <a:off x="6822069" y="1964293"/>
              <a:ext cx="1572092" cy="2357454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8" name="Right Triangle 7"/>
            <p:cNvSpPr/>
            <p:nvPr/>
          </p:nvSpPr>
          <p:spPr>
            <a:xfrm flipH="1">
              <a:off x="6430975" y="1183463"/>
              <a:ext cx="784231" cy="1175099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sp>
        <p:nvSpPr>
          <p:cNvPr id="9" name="Oval 8"/>
          <p:cNvSpPr/>
          <p:nvPr/>
        </p:nvSpPr>
        <p:spPr>
          <a:xfrm>
            <a:off x="6346825" y="3616325"/>
            <a:ext cx="122238" cy="1095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8150225" y="2200275"/>
            <a:ext cx="122238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5886450" y="3681413"/>
          <a:ext cx="27305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52268" imgH="164957" progId="Equation.DSMT4">
                  <p:embed/>
                </p:oleObj>
              </mc:Choice>
              <mc:Fallback>
                <p:oleObj name="Equation" r:id="rId6" imgW="152268" imgH="164957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6450" y="3681413"/>
                        <a:ext cx="273050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537450" y="688975"/>
          <a:ext cx="27305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52268" imgH="164957" progId="Equation.DSMT4">
                  <p:embed/>
                </p:oleObj>
              </mc:Choice>
              <mc:Fallback>
                <p:oleObj name="Equation" r:id="rId8" imgW="152268" imgH="164957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7450" y="688975"/>
                        <a:ext cx="273050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7554913" y="3743325"/>
          <a:ext cx="296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64814" imgH="177492" progId="Equation.DSMT4">
                  <p:embed/>
                </p:oleObj>
              </mc:Choice>
              <mc:Fallback>
                <p:oleObj name="Equation" r:id="rId10" imgW="164814" imgH="177492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4913" y="3743325"/>
                        <a:ext cx="296862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8404225" y="3729038"/>
          <a:ext cx="319088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177492" imgH="164814" progId="Equation.DSMT4">
                  <p:embed/>
                </p:oleObj>
              </mc:Choice>
              <mc:Fallback>
                <p:oleObj name="Equation" r:id="rId12" imgW="177492" imgH="164814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4225" y="3729038"/>
                        <a:ext cx="319088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8502650" y="2051050"/>
          <a:ext cx="2968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164885" imgH="164885" progId="Equation.DSMT4">
                  <p:embed/>
                </p:oleObj>
              </mc:Choice>
              <mc:Fallback>
                <p:oleObj name="Equation" r:id="rId14" imgW="164885" imgH="164885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2650" y="2051050"/>
                        <a:ext cx="296863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7454900" y="2038350"/>
          <a:ext cx="2968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164885" imgH="164885" progId="Equation.DSMT4">
                  <p:embed/>
                </p:oleObj>
              </mc:Choice>
              <mc:Fallback>
                <p:oleObj name="Equation" r:id="rId16" imgW="164885" imgH="164885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4900" y="2038350"/>
                        <a:ext cx="296863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7704138" y="2628900"/>
          <a:ext cx="296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164814" imgH="177492" progId="Equation.DSMT4">
                  <p:embed/>
                </p:oleObj>
              </mc:Choice>
              <mc:Fallback>
                <p:oleObj name="Equation" r:id="rId18" imgW="164814" imgH="177492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4138" y="2628900"/>
                        <a:ext cx="296862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6445250" y="3514725"/>
          <a:ext cx="2508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139700" imgH="139700" progId="Equation.DSMT4">
                  <p:embed/>
                </p:oleObj>
              </mc:Choice>
              <mc:Fallback>
                <p:oleObj name="Equation" r:id="rId20" imgW="139700" imgH="13970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3514725"/>
                        <a:ext cx="250825" cy="25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6357938" y="3221038"/>
          <a:ext cx="2270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126890" imgH="190335" progId="Equation.DSMT4">
                  <p:embed/>
                </p:oleObj>
              </mc:Choice>
              <mc:Fallback>
                <p:oleObj name="Equation" r:id="rId22" imgW="126890" imgH="190335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38" y="3221038"/>
                        <a:ext cx="2270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rot="5400000" flipH="1" flipV="1">
            <a:off x="5557838" y="1590675"/>
            <a:ext cx="2736850" cy="15684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 flipV="1">
            <a:off x="6330157" y="2375694"/>
            <a:ext cx="2732087" cy="95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H="1" flipV="1">
            <a:off x="6149975" y="3751263"/>
            <a:ext cx="1582738" cy="15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H="1">
            <a:off x="6146800" y="2173288"/>
            <a:ext cx="2359025" cy="157003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7701757" y="2963069"/>
            <a:ext cx="1576387" cy="31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>
            <a:off x="7504907" y="1193006"/>
            <a:ext cx="1176338" cy="7842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694613" y="3743325"/>
            <a:ext cx="80803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708900" y="2179638"/>
            <a:ext cx="80803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20663" y="1322388"/>
          <a:ext cx="15478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863225" imgH="253890" progId="Equation.DSMT4">
                  <p:embed/>
                </p:oleObj>
              </mc:Choice>
              <mc:Fallback>
                <p:oleObj name="Equation" r:id="rId24" imgW="863225" imgH="25389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1322388"/>
                        <a:ext cx="1547812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2"/>
          <p:cNvGraphicFramePr>
            <a:graphicFrameLocks noChangeAspect="1"/>
          </p:cNvGraphicFramePr>
          <p:nvPr/>
        </p:nvGraphicFramePr>
        <p:xfrm>
          <a:off x="1774825" y="1150938"/>
          <a:ext cx="5461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304668" imgH="431613" progId="Equation.DSMT4">
                  <p:embed/>
                </p:oleObj>
              </mc:Choice>
              <mc:Fallback>
                <p:oleObj name="Equation" r:id="rId26" imgW="304668" imgH="431613" progId="Equation.DSMT4">
                  <p:embed/>
                  <p:pic>
                    <p:nvPicPr>
                      <p:cNvPr id="20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1150938"/>
                        <a:ext cx="546100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ight Triangle 48"/>
          <p:cNvSpPr/>
          <p:nvPr/>
        </p:nvSpPr>
        <p:spPr>
          <a:xfrm flipH="1">
            <a:off x="6118225" y="1027113"/>
            <a:ext cx="1571625" cy="2733675"/>
          </a:xfrm>
          <a:prstGeom prst="rtTriangle">
            <a:avLst/>
          </a:prstGeom>
          <a:solidFill>
            <a:srgbClr val="92D05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0" name="Straight Connector 49"/>
          <p:cNvCxnSpPr/>
          <p:nvPr/>
        </p:nvCxnSpPr>
        <p:spPr>
          <a:xfrm rot="16200000" flipH="1">
            <a:off x="6903244" y="2961481"/>
            <a:ext cx="1588" cy="15716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 flipH="1" flipV="1">
            <a:off x="5549900" y="1595438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Object 2"/>
          <p:cNvGraphicFramePr>
            <a:graphicFrameLocks noChangeAspect="1"/>
          </p:cNvGraphicFramePr>
          <p:nvPr/>
        </p:nvGraphicFramePr>
        <p:xfrm>
          <a:off x="103188" y="2144713"/>
          <a:ext cx="69373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405872" imgH="177569" progId="Equation.DSMT4">
                  <p:embed/>
                </p:oleObj>
              </mc:Choice>
              <mc:Fallback>
                <p:oleObj name="Equation" r:id="rId28" imgW="405872" imgH="177569" progId="Equation.DSMT4">
                  <p:embed/>
                  <p:pic>
                    <p:nvPicPr>
                      <p:cNvPr id="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8" y="2144713"/>
                        <a:ext cx="693737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/>
          <p:cNvCxnSpPr/>
          <p:nvPr/>
        </p:nvCxnSpPr>
        <p:spPr>
          <a:xfrm rot="5400000" flipH="1" flipV="1">
            <a:off x="8101807" y="3355181"/>
            <a:ext cx="0" cy="78898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6915944" y="2961481"/>
            <a:ext cx="1588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Object 2"/>
          <p:cNvGraphicFramePr>
            <a:graphicFrameLocks noChangeAspect="1"/>
          </p:cNvGraphicFramePr>
          <p:nvPr/>
        </p:nvGraphicFramePr>
        <p:xfrm>
          <a:off x="969963" y="2149475"/>
          <a:ext cx="1106487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647419" imgH="165028" progId="Equation.DSMT4">
                  <p:embed/>
                </p:oleObj>
              </mc:Choice>
              <mc:Fallback>
                <p:oleObj name="Equation" r:id="rId30" imgW="647419" imgH="165028" progId="Equation.DSMT4">
                  <p:embed/>
                  <p:pic>
                    <p:nvPicPr>
                      <p:cNvPr id="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2149475"/>
                        <a:ext cx="1106487" cy="280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"/>
          <p:cNvGraphicFramePr>
            <a:graphicFrameLocks noChangeAspect="1"/>
          </p:cNvGraphicFramePr>
          <p:nvPr/>
        </p:nvGraphicFramePr>
        <p:xfrm>
          <a:off x="2320925" y="1177925"/>
          <a:ext cx="1433513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799753" imgH="431613" progId="Equation.DSMT4">
                  <p:embed/>
                </p:oleObj>
              </mc:Choice>
              <mc:Fallback>
                <p:oleObj name="Equation" r:id="rId32" imgW="799753" imgH="431613" progId="Equation.DSMT4">
                  <p:embed/>
                  <p:pic>
                    <p:nvPicPr>
                      <p:cNvPr id="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925" y="1177925"/>
                        <a:ext cx="1433513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"/>
          <p:cNvGraphicFramePr>
            <a:graphicFrameLocks noChangeAspect="1"/>
          </p:cNvGraphicFramePr>
          <p:nvPr/>
        </p:nvGraphicFramePr>
        <p:xfrm>
          <a:off x="3638550" y="1187450"/>
          <a:ext cx="16383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914400" imgH="431800" progId="Equation.DSMT4">
                  <p:embed/>
                </p:oleObj>
              </mc:Choice>
              <mc:Fallback>
                <p:oleObj name="Equation" r:id="rId34" imgW="914400" imgH="431800" progId="Equation.DSMT4">
                  <p:embed/>
                  <p:pic>
                    <p:nvPicPr>
                      <p:cNvPr id="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1187450"/>
                        <a:ext cx="1638300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"/>
          <p:cNvGraphicFramePr>
            <a:graphicFrameLocks noChangeAspect="1"/>
          </p:cNvGraphicFramePr>
          <p:nvPr/>
        </p:nvGraphicFramePr>
        <p:xfrm>
          <a:off x="5610225" y="1198563"/>
          <a:ext cx="52387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291973" imgH="431613" progId="Equation.DSMT4">
                  <p:embed/>
                </p:oleObj>
              </mc:Choice>
              <mc:Fallback>
                <p:oleObj name="Equation" r:id="rId36" imgW="291973" imgH="431613" progId="Equation.DSMT4">
                  <p:embed/>
                  <p:pic>
                    <p:nvPicPr>
                      <p:cNvPr id="6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225" y="1198563"/>
                        <a:ext cx="523875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0" y="2446338"/>
            <a:ext cx="2565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Change the ratios: </a:t>
            </a:r>
          </a:p>
        </p:txBody>
      </p:sp>
      <p:graphicFrame>
        <p:nvGraphicFramePr>
          <p:cNvPr id="68" name="Object 2"/>
          <p:cNvGraphicFramePr>
            <a:graphicFrameLocks noChangeAspect="1"/>
          </p:cNvGraphicFramePr>
          <p:nvPr/>
        </p:nvGraphicFramePr>
        <p:xfrm>
          <a:off x="100013" y="2843213"/>
          <a:ext cx="8032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508000" imgH="431800" progId="Equation.DSMT4">
                  <p:embed/>
                </p:oleObj>
              </mc:Choice>
              <mc:Fallback>
                <p:oleObj name="Equation" r:id="rId38" imgW="508000" imgH="431800" progId="Equation.DSMT4">
                  <p:embed/>
                  <p:pic>
                    <p:nvPicPr>
                      <p:cNvPr id="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3" y="2843213"/>
                        <a:ext cx="8032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2"/>
          <p:cNvGraphicFramePr>
            <a:graphicFrameLocks noChangeAspect="1"/>
          </p:cNvGraphicFramePr>
          <p:nvPr/>
        </p:nvGraphicFramePr>
        <p:xfrm>
          <a:off x="938213" y="2838450"/>
          <a:ext cx="1106487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40" imgW="698197" imgH="431613" progId="Equation.DSMT4">
                  <p:embed/>
                </p:oleObj>
              </mc:Choice>
              <mc:Fallback>
                <p:oleObj name="Equation" r:id="rId40" imgW="698197" imgH="431613" progId="Equation.DSMT4">
                  <p:embed/>
                  <p:pic>
                    <p:nvPicPr>
                      <p:cNvPr id="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2838450"/>
                        <a:ext cx="1106487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2"/>
          <p:cNvGraphicFramePr>
            <a:graphicFrameLocks noChangeAspect="1"/>
          </p:cNvGraphicFramePr>
          <p:nvPr/>
        </p:nvGraphicFramePr>
        <p:xfrm>
          <a:off x="120650" y="3673475"/>
          <a:ext cx="78422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2" imgW="495085" imgH="431613" progId="Equation.DSMT4">
                  <p:embed/>
                </p:oleObj>
              </mc:Choice>
              <mc:Fallback>
                <p:oleObj name="Equation" r:id="rId42" imgW="495085" imgH="431613" progId="Equation.DSMT4">
                  <p:embed/>
                  <p:pic>
                    <p:nvPicPr>
                      <p:cNvPr id="7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3673475"/>
                        <a:ext cx="784225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2"/>
          <p:cNvGraphicFramePr>
            <a:graphicFrameLocks noChangeAspect="1"/>
          </p:cNvGraphicFramePr>
          <p:nvPr/>
        </p:nvGraphicFramePr>
        <p:xfrm>
          <a:off x="1001713" y="3668713"/>
          <a:ext cx="106680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4" imgW="672808" imgH="431613" progId="Equation.DSMT4">
                  <p:embed/>
                </p:oleObj>
              </mc:Choice>
              <mc:Fallback>
                <p:oleObj name="Equation" r:id="rId44" imgW="672808" imgH="431613" progId="Equation.DSMT4">
                  <p:embed/>
                  <p:pic>
                    <p:nvPicPr>
                      <p:cNvPr id="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713" y="3668713"/>
                        <a:ext cx="1066800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2"/>
          <p:cNvGraphicFramePr>
            <a:graphicFrameLocks noChangeAspect="1"/>
          </p:cNvGraphicFramePr>
          <p:nvPr/>
        </p:nvGraphicFramePr>
        <p:xfrm>
          <a:off x="3757613" y="1187450"/>
          <a:ext cx="1541462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6" imgW="863225" imgH="431613" progId="Equation.DSMT4">
                  <p:embed/>
                </p:oleObj>
              </mc:Choice>
              <mc:Fallback>
                <p:oleObj name="Equation" r:id="rId46" imgW="863225" imgH="431613" progId="Equation.DSMT4">
                  <p:embed/>
                  <p:pic>
                    <p:nvPicPr>
                      <p:cNvPr id="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187450"/>
                        <a:ext cx="1541462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"/>
          <p:cNvGraphicFramePr>
            <a:graphicFrameLocks noChangeAspect="1"/>
          </p:cNvGraphicFramePr>
          <p:nvPr/>
        </p:nvGraphicFramePr>
        <p:xfrm>
          <a:off x="5310188" y="1198563"/>
          <a:ext cx="104457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8" imgW="583947" imgH="431613" progId="Equation.DSMT4">
                  <p:embed/>
                </p:oleObj>
              </mc:Choice>
              <mc:Fallback>
                <p:oleObj name="Equation" r:id="rId48" imgW="583947" imgH="431613" progId="Equation.DSMT4">
                  <p:embed/>
                  <p:pic>
                    <p:nvPicPr>
                      <p:cNvPr id="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188" y="1198563"/>
                        <a:ext cx="1044575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Oval 74"/>
          <p:cNvSpPr/>
          <p:nvPr/>
        </p:nvSpPr>
        <p:spPr>
          <a:xfrm>
            <a:off x="7718425" y="1247775"/>
            <a:ext cx="123825" cy="1095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0" y="4594225"/>
            <a:ext cx="269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Find all angles equal to</a:t>
            </a:r>
          </a:p>
        </p:txBody>
      </p:sp>
      <p:graphicFrame>
        <p:nvGraphicFramePr>
          <p:cNvPr id="77" name="Object 2"/>
          <p:cNvGraphicFramePr>
            <a:graphicFrameLocks noChangeAspect="1"/>
          </p:cNvGraphicFramePr>
          <p:nvPr/>
        </p:nvGraphicFramePr>
        <p:xfrm>
          <a:off x="2614613" y="4621213"/>
          <a:ext cx="45561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0" imgW="253670" imgH="177569" progId="Equation.DSMT4">
                  <p:embed/>
                </p:oleObj>
              </mc:Choice>
              <mc:Fallback>
                <p:oleObj name="Equation" r:id="rId50" imgW="253670" imgH="177569" progId="Equation.DSMT4">
                  <p:embed/>
                  <p:pic>
                    <p:nvPicPr>
                      <p:cNvPr id="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4621213"/>
                        <a:ext cx="455612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2"/>
          <p:cNvGraphicFramePr>
            <a:graphicFrameLocks noChangeAspect="1"/>
          </p:cNvGraphicFramePr>
          <p:nvPr/>
        </p:nvGraphicFramePr>
        <p:xfrm>
          <a:off x="176213" y="5060950"/>
          <a:ext cx="7048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2" imgW="393359" imgH="177646" progId="Equation.DSMT4">
                  <p:embed/>
                </p:oleObj>
              </mc:Choice>
              <mc:Fallback>
                <p:oleObj name="Equation" r:id="rId52" imgW="393359" imgH="177646" progId="Equation.DSMT4">
                  <p:embed/>
                  <p:pic>
                    <p:nvPicPr>
                      <p:cNvPr id="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3" y="5060950"/>
                        <a:ext cx="70485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2"/>
          <p:cNvGraphicFramePr>
            <a:graphicFrameLocks noChangeAspect="1"/>
          </p:cNvGraphicFramePr>
          <p:nvPr/>
        </p:nvGraphicFramePr>
        <p:xfrm>
          <a:off x="912813" y="5056188"/>
          <a:ext cx="9096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4" imgW="507780" imgH="177723" progId="Equation.DSMT4">
                  <p:embed/>
                </p:oleObj>
              </mc:Choice>
              <mc:Fallback>
                <p:oleObj name="Equation" r:id="rId54" imgW="507780" imgH="177723" progId="Equation.DSMT4">
                  <p:embed/>
                  <p:pic>
                    <p:nvPicPr>
                      <p:cNvPr id="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813" y="5056188"/>
                        <a:ext cx="909637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2"/>
          <p:cNvGraphicFramePr>
            <a:graphicFrameLocks noChangeAspect="1"/>
          </p:cNvGraphicFramePr>
          <p:nvPr/>
        </p:nvGraphicFramePr>
        <p:xfrm>
          <a:off x="701675" y="5508625"/>
          <a:ext cx="1112838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56" imgW="622030" imgH="165028" progId="Equation.DSMT4">
                  <p:embed/>
                </p:oleObj>
              </mc:Choice>
              <mc:Fallback>
                <p:oleObj name="Equation" r:id="rId56" imgW="622030" imgH="165028" progId="Equation.DSMT4">
                  <p:embed/>
                  <p:pic>
                    <p:nvPicPr>
                      <p:cNvPr id="8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5508625"/>
                        <a:ext cx="1112838" cy="2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3635375" y="4462463"/>
            <a:ext cx="2124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Relate each ratio 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To angle “a” or “b”</a:t>
            </a:r>
          </a:p>
        </p:txBody>
      </p:sp>
      <p:sp>
        <p:nvSpPr>
          <p:cNvPr id="87" name="Right Triangle 86"/>
          <p:cNvSpPr/>
          <p:nvPr/>
        </p:nvSpPr>
        <p:spPr>
          <a:xfrm rot="16200000">
            <a:off x="6502400" y="1798638"/>
            <a:ext cx="1571625" cy="2359025"/>
          </a:xfrm>
          <a:prstGeom prst="rtTriangl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8" name="Object 2"/>
          <p:cNvGraphicFramePr>
            <a:graphicFrameLocks noChangeAspect="1"/>
          </p:cNvGraphicFramePr>
          <p:nvPr/>
        </p:nvGraphicFramePr>
        <p:xfrm>
          <a:off x="3821113" y="5338763"/>
          <a:ext cx="909637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8" imgW="507780" imgH="152334" progId="Equation.DSMT4">
                  <p:embed/>
                </p:oleObj>
              </mc:Choice>
              <mc:Fallback>
                <p:oleObj name="Equation" r:id="rId58" imgW="507780" imgH="152334" progId="Equation.DSMT4">
                  <p:embed/>
                  <p:pic>
                    <p:nvPicPr>
                      <p:cNvPr id="8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3" y="5338763"/>
                        <a:ext cx="909637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2"/>
          <p:cNvGraphicFramePr>
            <a:graphicFrameLocks noChangeAspect="1"/>
          </p:cNvGraphicFramePr>
          <p:nvPr/>
        </p:nvGraphicFramePr>
        <p:xfrm>
          <a:off x="4705350" y="5095875"/>
          <a:ext cx="547688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60" imgW="304668" imgH="431613" progId="Equation.DSMT4">
                  <p:embed/>
                </p:oleObj>
              </mc:Choice>
              <mc:Fallback>
                <p:oleObj name="Equation" r:id="rId60" imgW="304668" imgH="431613" progId="Equation.DSMT4">
                  <p:embed/>
                  <p:pic>
                    <p:nvPicPr>
                      <p:cNvPr id="8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5095875"/>
                        <a:ext cx="547688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0" name="Straight Connector 89"/>
          <p:cNvCxnSpPr/>
          <p:nvPr/>
        </p:nvCxnSpPr>
        <p:spPr>
          <a:xfrm rot="10800000" flipH="1">
            <a:off x="6121400" y="3763963"/>
            <a:ext cx="2357438" cy="158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87" idx="4"/>
            <a:endCxn id="87" idx="0"/>
          </p:cNvCxnSpPr>
          <p:nvPr/>
        </p:nvCxnSpPr>
        <p:spPr>
          <a:xfrm flipH="1">
            <a:off x="6108700" y="2192338"/>
            <a:ext cx="2359025" cy="15716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ight Triangle 91"/>
          <p:cNvSpPr/>
          <p:nvPr/>
        </p:nvSpPr>
        <p:spPr>
          <a:xfrm rot="14160000">
            <a:off x="6223794" y="981869"/>
            <a:ext cx="1385887" cy="2841625"/>
          </a:xfrm>
          <a:prstGeom prst="rtTriangle">
            <a:avLst/>
          </a:prstGeom>
          <a:solidFill>
            <a:srgbClr val="FFFF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3" name="Object 2"/>
          <p:cNvGraphicFramePr>
            <a:graphicFrameLocks noChangeAspect="1"/>
          </p:cNvGraphicFramePr>
          <p:nvPr/>
        </p:nvGraphicFramePr>
        <p:xfrm>
          <a:off x="3867150" y="6159500"/>
          <a:ext cx="8842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62" imgW="495085" imgH="190417" progId="Equation.DSMT4">
                  <p:embed/>
                </p:oleObj>
              </mc:Choice>
              <mc:Fallback>
                <p:oleObj name="Equation" r:id="rId62" imgW="495085" imgH="190417" progId="Equation.DSMT4">
                  <p:embed/>
                  <p:pic>
                    <p:nvPicPr>
                      <p:cNvPr id="9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6159500"/>
                        <a:ext cx="884238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4" name="Straight Connector 93"/>
          <p:cNvCxnSpPr>
            <a:stCxn id="97" idx="4"/>
            <a:endCxn id="87" idx="0"/>
          </p:cNvCxnSpPr>
          <p:nvPr/>
        </p:nvCxnSpPr>
        <p:spPr>
          <a:xfrm rot="5400000">
            <a:off x="6497637" y="1778001"/>
            <a:ext cx="1597025" cy="23749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 flipH="1" flipV="1">
            <a:off x="5549107" y="1581944"/>
            <a:ext cx="2732087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6" name="Object 2"/>
          <p:cNvGraphicFramePr>
            <a:graphicFrameLocks noChangeAspect="1"/>
          </p:cNvGraphicFramePr>
          <p:nvPr/>
        </p:nvGraphicFramePr>
        <p:xfrm>
          <a:off x="4738688" y="5948363"/>
          <a:ext cx="523875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64" imgW="291973" imgH="431613" progId="Equation.DSMT4">
                  <p:embed/>
                </p:oleObj>
              </mc:Choice>
              <mc:Fallback>
                <p:oleObj name="Equation" r:id="rId64" imgW="291973" imgH="431613" progId="Equation.DSMT4">
                  <p:embed/>
                  <p:pic>
                    <p:nvPicPr>
                      <p:cNvPr id="9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5948363"/>
                        <a:ext cx="523875" cy="766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Right Triangle 96"/>
          <p:cNvSpPr/>
          <p:nvPr/>
        </p:nvSpPr>
        <p:spPr>
          <a:xfrm>
            <a:off x="7697788" y="989013"/>
            <a:ext cx="785812" cy="1177925"/>
          </a:xfrm>
          <a:prstGeom prst="rtTriangle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8" name="Object 2"/>
          <p:cNvGraphicFramePr>
            <a:graphicFrameLocks noChangeAspect="1"/>
          </p:cNvGraphicFramePr>
          <p:nvPr/>
        </p:nvGraphicFramePr>
        <p:xfrm>
          <a:off x="5514975" y="5267325"/>
          <a:ext cx="8620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66" imgW="482391" imgH="190417" progId="Equation.DSMT4">
                  <p:embed/>
                </p:oleObj>
              </mc:Choice>
              <mc:Fallback>
                <p:oleObj name="Equation" r:id="rId66" imgW="482391" imgH="190417" progId="Equation.DSMT4">
                  <p:embed/>
                  <p:pic>
                    <p:nvPicPr>
                      <p:cNvPr id="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5267325"/>
                        <a:ext cx="8620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9" name="Straight Connector 98"/>
          <p:cNvCxnSpPr>
            <a:stCxn id="97" idx="2"/>
            <a:endCxn id="97" idx="4"/>
          </p:cNvCxnSpPr>
          <p:nvPr/>
        </p:nvCxnSpPr>
        <p:spPr>
          <a:xfrm rot="16200000" flipH="1">
            <a:off x="8090694" y="1774031"/>
            <a:ext cx="1588" cy="7842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16200000" flipH="1">
            <a:off x="7504907" y="1205706"/>
            <a:ext cx="1193800" cy="7826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1" name="Object 2"/>
          <p:cNvGraphicFramePr>
            <a:graphicFrameLocks noChangeAspect="1"/>
          </p:cNvGraphicFramePr>
          <p:nvPr/>
        </p:nvGraphicFramePr>
        <p:xfrm>
          <a:off x="6340475" y="5057775"/>
          <a:ext cx="52546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68" imgW="291973" imgH="431613" progId="Equation.DSMT4">
                  <p:embed/>
                </p:oleObj>
              </mc:Choice>
              <mc:Fallback>
                <p:oleObj name="Equation" r:id="rId68" imgW="291973" imgH="431613" progId="Equation.DSMT4">
                  <p:embed/>
                  <p:pic>
                    <p:nvPicPr>
                      <p:cNvPr id="10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0475" y="5057775"/>
                        <a:ext cx="525463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2"/>
          <p:cNvGraphicFramePr>
            <a:graphicFrameLocks noChangeAspect="1"/>
          </p:cNvGraphicFramePr>
          <p:nvPr/>
        </p:nvGraphicFramePr>
        <p:xfrm>
          <a:off x="5572125" y="6108700"/>
          <a:ext cx="8382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70" imgW="469696" imgH="190417" progId="Equation.DSMT4">
                  <p:embed/>
                </p:oleObj>
              </mc:Choice>
              <mc:Fallback>
                <p:oleObj name="Equation" r:id="rId70" imgW="469696" imgH="190417" progId="Equation.DSMT4">
                  <p:embed/>
                  <p:pic>
                    <p:nvPicPr>
                      <p:cNvPr id="1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6108700"/>
                        <a:ext cx="838200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4" name="Straight Connector 103"/>
          <p:cNvCxnSpPr/>
          <p:nvPr/>
        </p:nvCxnSpPr>
        <p:spPr>
          <a:xfrm rot="16200000" flipH="1">
            <a:off x="7513638" y="1185863"/>
            <a:ext cx="1177925" cy="7842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5400000" flipH="1" flipV="1">
            <a:off x="5545138" y="1592263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6" name="Object 2"/>
          <p:cNvGraphicFramePr>
            <a:graphicFrameLocks noChangeAspect="1"/>
          </p:cNvGraphicFramePr>
          <p:nvPr/>
        </p:nvGraphicFramePr>
        <p:xfrm>
          <a:off x="6362700" y="5900738"/>
          <a:ext cx="525463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72" imgW="291973" imgH="431613" progId="Equation.DSMT4">
                  <p:embed/>
                </p:oleObj>
              </mc:Choice>
              <mc:Fallback>
                <p:oleObj name="Equation" r:id="rId72" imgW="291973" imgH="431613" progId="Equation.DSMT4">
                  <p:embed/>
                  <p:pic>
                    <p:nvPicPr>
                      <p:cNvPr id="1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700" y="5900738"/>
                        <a:ext cx="525463" cy="766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54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  <p:graphicFrame>
        <p:nvGraphicFramePr>
          <p:cNvPr id="3119" name="Object 12"/>
          <p:cNvGraphicFramePr>
            <a:graphicFrameLocks noChangeAspect="1"/>
          </p:cNvGraphicFramePr>
          <p:nvPr/>
        </p:nvGraphicFramePr>
        <p:xfrm>
          <a:off x="882650" y="2411413"/>
          <a:ext cx="15494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74" imgW="863225" imgH="253890" progId="Equation.DSMT4">
                  <p:embed/>
                </p:oleObj>
              </mc:Choice>
              <mc:Fallback>
                <p:oleObj name="Equation" r:id="rId74" imgW="863225" imgH="253890" progId="Equation.DSMT4">
                  <p:embed/>
                  <p:pic>
                    <p:nvPicPr>
                      <p:cNvPr id="31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2411413"/>
                        <a:ext cx="1549400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0" name="Object 2"/>
          <p:cNvGraphicFramePr>
            <a:graphicFrameLocks noChangeAspect="1"/>
          </p:cNvGraphicFramePr>
          <p:nvPr/>
        </p:nvGraphicFramePr>
        <p:xfrm>
          <a:off x="2503488" y="2243138"/>
          <a:ext cx="76993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76" imgW="431613" imgH="431613" progId="Equation.DSMT4">
                  <p:embed/>
                </p:oleObj>
              </mc:Choice>
              <mc:Fallback>
                <p:oleObj name="Equation" r:id="rId76" imgW="431613" imgH="431613" progId="Equation.DSMT4">
                  <p:embed/>
                  <p:pic>
                    <p:nvPicPr>
                      <p:cNvPr id="31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488" y="2243138"/>
                        <a:ext cx="769937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1" name="Object 2"/>
          <p:cNvGraphicFramePr>
            <a:graphicFrameLocks noChangeAspect="1"/>
          </p:cNvGraphicFramePr>
          <p:nvPr/>
        </p:nvGraphicFramePr>
        <p:xfrm>
          <a:off x="3314700" y="2239963"/>
          <a:ext cx="7493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78" imgW="418918" imgH="431613" progId="Equation.DSMT4">
                  <p:embed/>
                </p:oleObj>
              </mc:Choice>
              <mc:Fallback>
                <p:oleObj name="Equation" r:id="rId78" imgW="418918" imgH="431613" progId="Equation.DSMT4">
                  <p:embed/>
                  <p:pic>
                    <p:nvPicPr>
                      <p:cNvPr id="31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239963"/>
                        <a:ext cx="749300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2" name="Object 2"/>
          <p:cNvGraphicFramePr>
            <a:graphicFrameLocks noChangeAspect="1"/>
          </p:cNvGraphicFramePr>
          <p:nvPr/>
        </p:nvGraphicFramePr>
        <p:xfrm>
          <a:off x="4138613" y="2241550"/>
          <a:ext cx="727075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80" imgW="406224" imgH="431613" progId="Equation.DSMT4">
                  <p:embed/>
                </p:oleObj>
              </mc:Choice>
              <mc:Fallback>
                <p:oleObj name="Equation" r:id="rId80" imgW="406224" imgH="431613" progId="Equation.DSMT4">
                  <p:embed/>
                  <p:pic>
                    <p:nvPicPr>
                      <p:cNvPr id="3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613" y="2241550"/>
                        <a:ext cx="727075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3" name="Object 2"/>
          <p:cNvGraphicFramePr>
            <a:graphicFrameLocks noChangeAspect="1"/>
          </p:cNvGraphicFramePr>
          <p:nvPr/>
        </p:nvGraphicFramePr>
        <p:xfrm>
          <a:off x="4918075" y="2249488"/>
          <a:ext cx="5222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82" imgW="291973" imgH="431613" progId="Equation.DSMT4">
                  <p:embed/>
                </p:oleObj>
              </mc:Choice>
              <mc:Fallback>
                <p:oleObj name="Equation" r:id="rId82" imgW="291973" imgH="431613" progId="Equation.DSMT4">
                  <p:embed/>
                  <p:pic>
                    <p:nvPicPr>
                      <p:cNvPr id="31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75" y="2249488"/>
                        <a:ext cx="522288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4" name="Object 2"/>
          <p:cNvGraphicFramePr>
            <a:graphicFrameLocks noChangeAspect="1"/>
          </p:cNvGraphicFramePr>
          <p:nvPr/>
        </p:nvGraphicFramePr>
        <p:xfrm>
          <a:off x="2386013" y="2457450"/>
          <a:ext cx="9350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84" imgW="622030" imgH="253890" progId="Equation.DSMT4">
                  <p:embed/>
                </p:oleObj>
              </mc:Choice>
              <mc:Fallback>
                <p:oleObj name="Equation" r:id="rId84" imgW="622030" imgH="253890" progId="Equation.DSMT4">
                  <p:embed/>
                  <p:pic>
                    <p:nvPicPr>
                      <p:cNvPr id="31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2457450"/>
                        <a:ext cx="93503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" name="Object 2"/>
          <p:cNvGraphicFramePr>
            <a:graphicFrameLocks noChangeAspect="1"/>
          </p:cNvGraphicFramePr>
          <p:nvPr/>
        </p:nvGraphicFramePr>
        <p:xfrm>
          <a:off x="3333750" y="2481263"/>
          <a:ext cx="8001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86" imgW="533169" imgH="190417" progId="Equation.DSMT4">
                  <p:embed/>
                </p:oleObj>
              </mc:Choice>
              <mc:Fallback>
                <p:oleObj name="Equation" r:id="rId86" imgW="533169" imgH="190417" progId="Equation.DSMT4">
                  <p:embed/>
                  <p:pic>
                    <p:nvPicPr>
                      <p:cNvPr id="31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481263"/>
                        <a:ext cx="80010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6" name="Object 2"/>
          <p:cNvGraphicFramePr>
            <a:graphicFrameLocks noChangeAspect="1"/>
          </p:cNvGraphicFramePr>
          <p:nvPr/>
        </p:nvGraphicFramePr>
        <p:xfrm>
          <a:off x="4146550" y="2470150"/>
          <a:ext cx="7429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88" imgW="457200" imgH="190500" progId="Equation.DSMT4">
                  <p:embed/>
                </p:oleObj>
              </mc:Choice>
              <mc:Fallback>
                <p:oleObj name="Equation" r:id="rId88" imgW="457200" imgH="190500" progId="Equation.DSMT4">
                  <p:embed/>
                  <p:pic>
                    <p:nvPicPr>
                      <p:cNvPr id="31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6550" y="2470150"/>
                        <a:ext cx="742950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7" name="Object 2"/>
          <p:cNvGraphicFramePr>
            <a:graphicFrameLocks noChangeAspect="1"/>
          </p:cNvGraphicFramePr>
          <p:nvPr/>
        </p:nvGraphicFramePr>
        <p:xfrm>
          <a:off x="4895850" y="2471738"/>
          <a:ext cx="5461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90" imgW="342751" imgH="190417" progId="Equation.DSMT4">
                  <p:embed/>
                </p:oleObj>
              </mc:Choice>
              <mc:Fallback>
                <p:oleObj name="Equation" r:id="rId90" imgW="342751" imgH="190417" progId="Equation.DSMT4">
                  <p:embed/>
                  <p:pic>
                    <p:nvPicPr>
                      <p:cNvPr id="31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2471738"/>
                        <a:ext cx="546100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" name="Rectangle 142"/>
          <p:cNvSpPr/>
          <p:nvPr/>
        </p:nvSpPr>
        <p:spPr>
          <a:xfrm>
            <a:off x="617538" y="2160588"/>
            <a:ext cx="4975225" cy="914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236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46901E-6 L -0.00243 -0.23011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115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8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0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 nodeType="clickPar">
                      <p:stCondLst>
                        <p:cond delay="indefinite"/>
                      </p:stCondLst>
                      <p:childTnLst>
                        <p:par>
                          <p:cTn id="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5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 nodeType="clickPar">
                      <p:stCondLst>
                        <p:cond delay="indefinite"/>
                      </p:stCondLst>
                      <p:childTnLst>
                        <p:par>
                          <p:cTn id="3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 nodeType="clickPar">
                      <p:stCondLst>
                        <p:cond delay="indefinite"/>
                      </p:stCondLst>
                      <p:childTnLst>
                        <p:par>
                          <p:cTn id="3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 nodeType="clickPar">
                      <p:stCondLst>
                        <p:cond delay="indefinite"/>
                      </p:stCondLst>
                      <p:childTnLst>
                        <p:par>
                          <p:cTn id="3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 nodeType="clickPar">
                      <p:stCondLst>
                        <p:cond delay="indefinite"/>
                      </p:stCondLst>
                      <p:childTnLst>
                        <p:par>
                          <p:cTn id="3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1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 nodeType="clickPar">
                      <p:stCondLst>
                        <p:cond delay="indefinite"/>
                      </p:stCondLst>
                      <p:childTnLst>
                        <p:par>
                          <p:cTn id="3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 nodeType="clickPar">
                      <p:stCondLst>
                        <p:cond delay="indefinite"/>
                      </p:stCondLst>
                      <p:childTnLst>
                        <p:par>
                          <p:cTn id="3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0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97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 nodeType="clickPar">
                      <p:stCondLst>
                        <p:cond delay="indefinite"/>
                      </p:stCondLst>
                      <p:childTnLst>
                        <p:par>
                          <p:cTn id="4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 nodeType="clickPar">
                      <p:stCondLst>
                        <p:cond delay="indefinite"/>
                      </p:stCondLst>
                      <p:childTnLst>
                        <p:par>
                          <p:cTn id="4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9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 nodeType="clickPar">
                      <p:stCondLst>
                        <p:cond delay="indefinite"/>
                      </p:stCondLst>
                      <p:childTnLst>
                        <p:par>
                          <p:cTn id="4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9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2" dur="5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5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8" dur="5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1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 nodeType="clickPar">
                      <p:stCondLst>
                        <p:cond delay="indefinite"/>
                      </p:stCondLst>
                      <p:childTnLst>
                        <p:par>
                          <p:cTn id="4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5" dur="2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9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 nodeType="clickPar">
                      <p:stCondLst>
                        <p:cond delay="indefinite"/>
                      </p:stCondLst>
                      <p:childTnLst>
                        <p:par>
                          <p:cTn id="4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4" dur="5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6" dur="2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 nodeType="clickPar">
                      <p:stCondLst>
                        <p:cond delay="indefinite"/>
                      </p:stCondLst>
                      <p:childTnLst>
                        <p:par>
                          <p:cTn id="4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2" dur="5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4" dur="20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 nodeType="clickPar">
                      <p:stCondLst>
                        <p:cond delay="indefinite"/>
                      </p:stCondLst>
                      <p:childTnLst>
                        <p:par>
                          <p:cTn id="4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0" dur="5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2" dur="20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 nodeType="clickPar">
                      <p:stCondLst>
                        <p:cond delay="indefinite"/>
                      </p:stCondLst>
                      <p:childTnLst>
                        <p:par>
                          <p:cTn id="4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8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1" grpId="0" animBg="1"/>
      <p:bldP spid="9" grpId="0" animBg="1"/>
      <p:bldP spid="10" grpId="0" animBg="1"/>
      <p:bldP spid="49" grpId="0" animBg="1"/>
      <p:bldP spid="49" grpId="1" animBg="1"/>
      <p:bldP spid="67" grpId="0"/>
      <p:bldP spid="67" grpId="1"/>
      <p:bldP spid="75" grpId="0" animBg="1"/>
      <p:bldP spid="76" grpId="0"/>
      <p:bldP spid="86" grpId="0"/>
      <p:bldP spid="87" grpId="0" animBg="1"/>
      <p:bldP spid="87" grpId="1" animBg="1"/>
      <p:bldP spid="92" grpId="0" animBg="1"/>
      <p:bldP spid="92" grpId="1" animBg="1"/>
      <p:bldP spid="92" grpId="2" animBg="1"/>
      <p:bldP spid="92" grpId="3" animBg="1"/>
      <p:bldP spid="97" grpId="0" animBg="1"/>
      <p:bldP spid="97" grpId="1" animBg="1"/>
      <p:bldP spid="1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Content Placeholder 2"/>
          <p:cNvSpPr>
            <a:spLocks noGrp="1"/>
          </p:cNvSpPr>
          <p:nvPr>
            <p:ph sz="quarter" idx="1"/>
          </p:nvPr>
        </p:nvSpPr>
        <p:spPr>
          <a:xfrm>
            <a:off x="236538" y="969963"/>
            <a:ext cx="6100762" cy="465137"/>
          </a:xfrm>
        </p:spPr>
        <p:txBody>
          <a:bodyPr/>
          <a:lstStyle/>
          <a:p>
            <a:pPr eaLnBrk="1" hangingPunct="1"/>
            <a:r>
              <a:rPr lang="en-CA" sz="2200"/>
              <a:t>Note: Sine functions are odd functions: 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1425575" cy="585787"/>
          </a:xfrm>
          <a:prstGeom prst="rect">
            <a:avLst/>
          </a:prstGeom>
        </p:spPr>
        <p:txBody>
          <a:bodyPr anchor="b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3000" cap="sm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Prove: </a:t>
            </a:r>
            <a:endParaRPr lang="en-CA" sz="3000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812925" y="327025"/>
          <a:ext cx="53482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2552700" imgH="254000" progId="Equation.DSMT4">
                  <p:embed/>
                </p:oleObj>
              </mc:Choice>
              <mc:Fallback>
                <p:oleObj name="Equation" r:id="rId4" imgW="2552700" imgH="2540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327025"/>
                        <a:ext cx="5348288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699125" y="990600"/>
          <a:ext cx="22558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256755" imgH="253890" progId="Equation.DSMT4">
                  <p:embed/>
                </p:oleObj>
              </mc:Choice>
              <mc:Fallback>
                <p:oleObj name="Equation" r:id="rId6" imgW="1256755" imgH="25389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25" y="990600"/>
                        <a:ext cx="2255838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2"/>
          <p:cNvGraphicFramePr>
            <a:graphicFrameLocks noChangeAspect="1"/>
          </p:cNvGraphicFramePr>
          <p:nvPr/>
        </p:nvGraphicFramePr>
        <p:xfrm>
          <a:off x="80963" y="2595563"/>
          <a:ext cx="201771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1054100" imgH="279400" progId="Equation.DSMT4">
                  <p:embed/>
                </p:oleObj>
              </mc:Choice>
              <mc:Fallback>
                <p:oleObj name="Equation" r:id="rId8" imgW="1054100" imgH="279400" progId="Equation.DSMT4">
                  <p:embed/>
                  <p:pic>
                    <p:nvPicPr>
                      <p:cNvPr id="30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3" y="2595563"/>
                        <a:ext cx="201771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0225" y="2087563"/>
          <a:ext cx="15430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837836" imgH="253890" progId="Equation.DSMT4">
                  <p:embed/>
                </p:oleObj>
              </mc:Choice>
              <mc:Fallback>
                <p:oleObj name="Equation" r:id="rId10" imgW="837836" imgH="25389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2087563"/>
                        <a:ext cx="1543050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5"/>
          <p:cNvGraphicFramePr>
            <a:graphicFrameLocks noChangeAspect="1"/>
          </p:cNvGraphicFramePr>
          <p:nvPr/>
        </p:nvGraphicFramePr>
        <p:xfrm>
          <a:off x="3783013" y="2098675"/>
          <a:ext cx="14986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812447" imgH="253890" progId="Equation.DSMT4">
                  <p:embed/>
                </p:oleObj>
              </mc:Choice>
              <mc:Fallback>
                <p:oleObj name="Equation" r:id="rId12" imgW="812447" imgH="253890" progId="Equation.DSMT4">
                  <p:embed/>
                  <p:pic>
                    <p:nvPicPr>
                      <p:cNvPr id="307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13" y="2098675"/>
                        <a:ext cx="149860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2052638" y="2092325"/>
          <a:ext cx="1730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939392" imgH="253890" progId="Equation.DSMT4">
                  <p:embed/>
                </p:oleObj>
              </mc:Choice>
              <mc:Fallback>
                <p:oleObj name="Equation" r:id="rId14" imgW="939392" imgH="253890" progId="Equation.DSMT4">
                  <p:embed/>
                  <p:pic>
                    <p:nvPicPr>
                      <p:cNvPr id="307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2092325"/>
                        <a:ext cx="1730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2"/>
          <p:cNvGraphicFramePr>
            <a:graphicFrameLocks noChangeAspect="1"/>
          </p:cNvGraphicFramePr>
          <p:nvPr/>
        </p:nvGraphicFramePr>
        <p:xfrm>
          <a:off x="2028825" y="2617788"/>
          <a:ext cx="8985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469696" imgH="253890" progId="Equation.DSMT4">
                  <p:embed/>
                </p:oleObj>
              </mc:Choice>
              <mc:Fallback>
                <p:oleObj name="Equation" r:id="rId16" imgW="469696" imgH="253890" progId="Equation.DSMT4">
                  <p:embed/>
                  <p:pic>
                    <p:nvPicPr>
                      <p:cNvPr id="30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8825" y="2617788"/>
                        <a:ext cx="898525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2"/>
          <p:cNvGraphicFramePr>
            <a:graphicFrameLocks noChangeAspect="1"/>
          </p:cNvGraphicFramePr>
          <p:nvPr/>
        </p:nvGraphicFramePr>
        <p:xfrm>
          <a:off x="2884488" y="2611438"/>
          <a:ext cx="11160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583947" imgH="253890" progId="Equation.DSMT4">
                  <p:embed/>
                </p:oleObj>
              </mc:Choice>
              <mc:Fallback>
                <p:oleObj name="Equation" r:id="rId18" imgW="583947" imgH="253890" progId="Equation.DSMT4">
                  <p:embed/>
                  <p:pic>
                    <p:nvPicPr>
                      <p:cNvPr id="308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8" y="2611438"/>
                        <a:ext cx="1116012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2"/>
          <p:cNvGraphicFramePr>
            <a:graphicFrameLocks noChangeAspect="1"/>
          </p:cNvGraphicFramePr>
          <p:nvPr/>
        </p:nvGraphicFramePr>
        <p:xfrm>
          <a:off x="3981450" y="2587625"/>
          <a:ext cx="15287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800100" imgH="279400" progId="Equation.DSMT4">
                  <p:embed/>
                </p:oleObj>
              </mc:Choice>
              <mc:Fallback>
                <p:oleObj name="Equation" r:id="rId20" imgW="800100" imgH="279400" progId="Equation.DSMT4">
                  <p:embed/>
                  <p:pic>
                    <p:nvPicPr>
                      <p:cNvPr id="30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450" y="2587625"/>
                        <a:ext cx="15287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2"/>
          <p:cNvGraphicFramePr>
            <a:graphicFrameLocks noChangeAspect="1"/>
          </p:cNvGraphicFramePr>
          <p:nvPr/>
        </p:nvGraphicFramePr>
        <p:xfrm>
          <a:off x="5489575" y="2703513"/>
          <a:ext cx="7032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368140" imgH="152334" progId="Equation.DSMT4">
                  <p:embed/>
                </p:oleObj>
              </mc:Choice>
              <mc:Fallback>
                <p:oleObj name="Equation" r:id="rId22" imgW="368140" imgH="152334" progId="Equation.DSMT4">
                  <p:embed/>
                  <p:pic>
                    <p:nvPicPr>
                      <p:cNvPr id="30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575" y="2703513"/>
                        <a:ext cx="7032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2"/>
          <p:cNvGraphicFramePr>
            <a:graphicFrameLocks noChangeAspect="1"/>
          </p:cNvGraphicFramePr>
          <p:nvPr/>
        </p:nvGraphicFramePr>
        <p:xfrm>
          <a:off x="3808413" y="2624138"/>
          <a:ext cx="111601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583947" imgH="253890" progId="Equation.DSMT4">
                  <p:embed/>
                </p:oleObj>
              </mc:Choice>
              <mc:Fallback>
                <p:oleObj name="Equation" r:id="rId24" imgW="583947" imgH="253890" progId="Equation.DSMT4">
                  <p:embed/>
                  <p:pic>
                    <p:nvPicPr>
                      <p:cNvPr id="308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413" y="2624138"/>
                        <a:ext cx="1116012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5" name="Content Placeholder 2"/>
          <p:cNvSpPr txBox="1">
            <a:spLocks/>
          </p:cNvSpPr>
          <p:nvPr/>
        </p:nvSpPr>
        <p:spPr bwMode="auto">
          <a:xfrm>
            <a:off x="268288" y="1452563"/>
            <a:ext cx="6100762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</a:pPr>
            <a:r>
              <a:rPr lang="en-CA" sz="2200">
                <a:latin typeface="Century Schoolbook" pitchFamily="18" charset="0"/>
              </a:rPr>
              <a:t>Cosine functions are even functions:</a:t>
            </a:r>
          </a:p>
        </p:txBody>
      </p:sp>
      <p:graphicFrame>
        <p:nvGraphicFramePr>
          <p:cNvPr id="3085" name="Object 3"/>
          <p:cNvGraphicFramePr>
            <a:graphicFrameLocks noChangeAspect="1"/>
          </p:cNvGraphicFramePr>
          <p:nvPr/>
        </p:nvGraphicFramePr>
        <p:xfrm>
          <a:off x="5686425" y="1443038"/>
          <a:ext cx="21431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1193800" imgH="254000" progId="Equation.DSMT4">
                  <p:embed/>
                </p:oleObj>
              </mc:Choice>
              <mc:Fallback>
                <p:oleObj name="Equation" r:id="rId26" imgW="1193800" imgH="254000" progId="Equation.DSMT4">
                  <p:embed/>
                  <p:pic>
                    <p:nvPicPr>
                      <p:cNvPr id="308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6425" y="1443038"/>
                        <a:ext cx="214312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5"/>
          <p:cNvGraphicFramePr>
            <a:graphicFrameLocks noChangeAspect="1"/>
          </p:cNvGraphicFramePr>
          <p:nvPr/>
        </p:nvGraphicFramePr>
        <p:xfrm>
          <a:off x="6956425" y="2111375"/>
          <a:ext cx="15906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863225" imgH="215806" progId="Equation.DSMT4">
                  <p:embed/>
                </p:oleObj>
              </mc:Choice>
              <mc:Fallback>
                <p:oleObj name="Equation" r:id="rId28" imgW="863225" imgH="215806" progId="Equation.DSMT4">
                  <p:embed/>
                  <p:pic>
                    <p:nvPicPr>
                      <p:cNvPr id="308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6425" y="2111375"/>
                        <a:ext cx="1590675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5"/>
          <p:cNvGraphicFramePr>
            <a:graphicFrameLocks noChangeAspect="1"/>
          </p:cNvGraphicFramePr>
          <p:nvPr/>
        </p:nvGraphicFramePr>
        <p:xfrm>
          <a:off x="6948488" y="2532063"/>
          <a:ext cx="14366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685800" imgH="190500" progId="Equation.DSMT4">
                  <p:embed/>
                </p:oleObj>
              </mc:Choice>
              <mc:Fallback>
                <p:oleObj name="Equation" r:id="rId30" imgW="685800" imgH="190500" progId="Equation.DSMT4">
                  <p:embed/>
                  <p:pic>
                    <p:nvPicPr>
                      <p:cNvPr id="308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2532063"/>
                        <a:ext cx="1436687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3"/>
          <p:cNvGraphicFramePr>
            <a:graphicFrameLocks noChangeAspect="1"/>
          </p:cNvGraphicFramePr>
          <p:nvPr/>
        </p:nvGraphicFramePr>
        <p:xfrm>
          <a:off x="6865938" y="3013075"/>
          <a:ext cx="14128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787058" imgH="253890" progId="Equation.DSMT4">
                  <p:embed/>
                </p:oleObj>
              </mc:Choice>
              <mc:Fallback>
                <p:oleObj name="Equation" r:id="rId32" imgW="787058" imgH="253890" progId="Equation.DSMT4">
                  <p:embed/>
                  <p:pic>
                    <p:nvPicPr>
                      <p:cNvPr id="308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938" y="3013075"/>
                        <a:ext cx="1412875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itle 1"/>
          <p:cNvSpPr txBox="1">
            <a:spLocks/>
          </p:cNvSpPr>
          <p:nvPr/>
        </p:nvSpPr>
        <p:spPr>
          <a:xfrm>
            <a:off x="420688" y="3454400"/>
            <a:ext cx="1425575" cy="584200"/>
          </a:xfrm>
          <a:prstGeom prst="rect">
            <a:avLst/>
          </a:prstGeom>
        </p:spPr>
        <p:txBody>
          <a:bodyPr anchor="b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3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Prove: </a:t>
            </a:r>
          </a:p>
        </p:txBody>
      </p:sp>
      <p:graphicFrame>
        <p:nvGraphicFramePr>
          <p:cNvPr id="4113" name="Object 2"/>
          <p:cNvGraphicFramePr>
            <a:graphicFrameLocks noChangeAspect="1"/>
          </p:cNvGraphicFramePr>
          <p:nvPr/>
        </p:nvGraphicFramePr>
        <p:xfrm>
          <a:off x="1781175" y="3538538"/>
          <a:ext cx="5402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2578100" imgH="254000" progId="Equation.DSMT4">
                  <p:embed/>
                </p:oleObj>
              </mc:Choice>
              <mc:Fallback>
                <p:oleObj name="Equation" r:id="rId34" imgW="2578100" imgH="254000" progId="Equation.DSMT4">
                  <p:embed/>
                  <p:pic>
                    <p:nvPicPr>
                      <p:cNvPr id="41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538538"/>
                        <a:ext cx="5402263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2"/>
          <p:cNvGraphicFramePr>
            <a:graphicFrameLocks noChangeAspect="1"/>
          </p:cNvGraphicFramePr>
          <p:nvPr/>
        </p:nvGraphicFramePr>
        <p:xfrm>
          <a:off x="492125" y="2632075"/>
          <a:ext cx="16033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6" imgW="837836" imgH="253890" progId="Equation.DSMT4">
                  <p:embed/>
                </p:oleObj>
              </mc:Choice>
              <mc:Fallback>
                <p:oleObj name="Equation" r:id="rId36" imgW="837836" imgH="253890" progId="Equation.DSMT4">
                  <p:embed/>
                  <p:pic>
                    <p:nvPicPr>
                      <p:cNvPr id="30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" y="2632075"/>
                        <a:ext cx="16033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2"/>
          <p:cNvGraphicFramePr>
            <a:graphicFrameLocks noChangeAspect="1"/>
          </p:cNvGraphicFramePr>
          <p:nvPr/>
        </p:nvGraphicFramePr>
        <p:xfrm>
          <a:off x="539750" y="4346575"/>
          <a:ext cx="47561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8" imgW="2578100" imgH="254000" progId="Equation.DSMT4">
                  <p:embed/>
                </p:oleObj>
              </mc:Choice>
              <mc:Fallback>
                <p:oleObj name="Equation" r:id="rId38" imgW="2578100" imgH="254000" progId="Equation.DSMT4">
                  <p:embed/>
                  <p:pic>
                    <p:nvPicPr>
                      <p:cNvPr id="309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346575"/>
                        <a:ext cx="475615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"/>
          <p:cNvGraphicFramePr>
            <a:graphicFrameLocks noChangeAspect="1"/>
          </p:cNvGraphicFramePr>
          <p:nvPr/>
        </p:nvGraphicFramePr>
        <p:xfrm>
          <a:off x="134938" y="4930775"/>
          <a:ext cx="199231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0" imgW="1079500" imgH="279400" progId="Equation.DSMT4">
                  <p:embed/>
                </p:oleObj>
              </mc:Choice>
              <mc:Fallback>
                <p:oleObj name="Equation" r:id="rId40" imgW="1079500" imgH="279400" progId="Equation.DSMT4">
                  <p:embed/>
                  <p:pic>
                    <p:nvPicPr>
                      <p:cNvPr id="309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8" y="4930775"/>
                        <a:ext cx="1992312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"/>
          <p:cNvGraphicFramePr>
            <a:graphicFrameLocks noChangeAspect="1"/>
          </p:cNvGraphicFramePr>
          <p:nvPr/>
        </p:nvGraphicFramePr>
        <p:xfrm>
          <a:off x="2103438" y="4989513"/>
          <a:ext cx="9112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2" imgW="494870" imgH="253780" progId="Equation.DSMT4">
                  <p:embed/>
                </p:oleObj>
              </mc:Choice>
              <mc:Fallback>
                <p:oleObj name="Equation" r:id="rId42" imgW="494870" imgH="253780" progId="Equation.DSMT4">
                  <p:embed/>
                  <p:pic>
                    <p:nvPicPr>
                      <p:cNvPr id="309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438" y="4989513"/>
                        <a:ext cx="9112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"/>
          <p:cNvGraphicFramePr>
            <a:graphicFrameLocks noChangeAspect="1"/>
          </p:cNvGraphicFramePr>
          <p:nvPr/>
        </p:nvGraphicFramePr>
        <p:xfrm>
          <a:off x="2941638" y="4984750"/>
          <a:ext cx="10763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4" imgW="583947" imgH="253890" progId="Equation.DSMT4">
                  <p:embed/>
                </p:oleObj>
              </mc:Choice>
              <mc:Fallback>
                <p:oleObj name="Equation" r:id="rId44" imgW="583947" imgH="253890" progId="Equation.DSMT4">
                  <p:embed/>
                  <p:pic>
                    <p:nvPicPr>
                      <p:cNvPr id="30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4984750"/>
                        <a:ext cx="10763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"/>
          <p:cNvGraphicFramePr>
            <a:graphicFrameLocks noChangeAspect="1"/>
          </p:cNvGraphicFramePr>
          <p:nvPr/>
        </p:nvGraphicFramePr>
        <p:xfrm>
          <a:off x="3979863" y="4964113"/>
          <a:ext cx="12398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6" imgW="672808" imgH="253890" progId="Equation.DSMT4">
                  <p:embed/>
                </p:oleObj>
              </mc:Choice>
              <mc:Fallback>
                <p:oleObj name="Equation" r:id="rId46" imgW="672808" imgH="253890" progId="Equation.DSMT4">
                  <p:embed/>
                  <p:pic>
                    <p:nvPicPr>
                      <p:cNvPr id="309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863" y="4964113"/>
                        <a:ext cx="1239837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"/>
          <p:cNvGraphicFramePr>
            <a:graphicFrameLocks noChangeAspect="1"/>
          </p:cNvGraphicFramePr>
          <p:nvPr/>
        </p:nvGraphicFramePr>
        <p:xfrm>
          <a:off x="5200650" y="5011738"/>
          <a:ext cx="6318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8" imgW="342751" imgH="190417" progId="Equation.DSMT4">
                  <p:embed/>
                </p:oleObj>
              </mc:Choice>
              <mc:Fallback>
                <p:oleObj name="Equation" r:id="rId48" imgW="342751" imgH="190417" progId="Equation.DSMT4">
                  <p:embed/>
                  <p:pic>
                    <p:nvPicPr>
                      <p:cNvPr id="309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5011738"/>
                        <a:ext cx="631825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"/>
          <p:cNvGraphicFramePr>
            <a:graphicFrameLocks noChangeAspect="1"/>
          </p:cNvGraphicFramePr>
          <p:nvPr/>
        </p:nvGraphicFramePr>
        <p:xfrm>
          <a:off x="3852863" y="5010150"/>
          <a:ext cx="8413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0" imgW="457200" imgH="190500" progId="Equation.DSMT4">
                  <p:embed/>
                </p:oleObj>
              </mc:Choice>
              <mc:Fallback>
                <p:oleObj name="Equation" r:id="rId50" imgW="457200" imgH="190500" progId="Equation.DSMT4">
                  <p:embed/>
                  <p:pic>
                    <p:nvPicPr>
                      <p:cNvPr id="309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5010150"/>
                        <a:ext cx="8413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8" name="Object 2"/>
          <p:cNvGraphicFramePr>
            <a:graphicFrameLocks noChangeAspect="1"/>
          </p:cNvGraphicFramePr>
          <p:nvPr/>
        </p:nvGraphicFramePr>
        <p:xfrm>
          <a:off x="2884488" y="2622550"/>
          <a:ext cx="946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52" imgW="494870" imgH="253780" progId="Equation.DSMT4">
                  <p:embed/>
                </p:oleObj>
              </mc:Choice>
              <mc:Fallback>
                <p:oleObj name="Equation" r:id="rId52" imgW="494870" imgH="253780" progId="Equation.DSMT4">
                  <p:embed/>
                  <p:pic>
                    <p:nvPicPr>
                      <p:cNvPr id="3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8" y="2622550"/>
                        <a:ext cx="9461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9" name="Object 5"/>
          <p:cNvGraphicFramePr>
            <a:graphicFrameLocks noChangeAspect="1"/>
          </p:cNvGraphicFramePr>
          <p:nvPr/>
        </p:nvGraphicFramePr>
        <p:xfrm>
          <a:off x="7013575" y="4265613"/>
          <a:ext cx="159067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54" imgW="863225" imgH="215806" progId="Equation.DSMT4">
                  <p:embed/>
                </p:oleObj>
              </mc:Choice>
              <mc:Fallback>
                <p:oleObj name="Equation" r:id="rId54" imgW="863225" imgH="215806" progId="Equation.DSMT4">
                  <p:embed/>
                  <p:pic>
                    <p:nvPicPr>
                      <p:cNvPr id="30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3575" y="4265613"/>
                        <a:ext cx="1590675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0" name="Object 5"/>
          <p:cNvGraphicFramePr>
            <a:graphicFrameLocks noChangeAspect="1"/>
          </p:cNvGraphicFramePr>
          <p:nvPr/>
        </p:nvGraphicFramePr>
        <p:xfrm>
          <a:off x="7005638" y="4686300"/>
          <a:ext cx="14366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6" imgW="685800" imgH="190500" progId="Equation.DSMT4">
                  <p:embed/>
                </p:oleObj>
              </mc:Choice>
              <mc:Fallback>
                <p:oleObj name="Equation" r:id="rId56" imgW="685800" imgH="190500" progId="Equation.DSMT4">
                  <p:embed/>
                  <p:pic>
                    <p:nvPicPr>
                      <p:cNvPr id="310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5638" y="4686300"/>
                        <a:ext cx="1436687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3"/>
          <p:cNvGraphicFramePr>
            <a:graphicFrameLocks noChangeAspect="1"/>
          </p:cNvGraphicFramePr>
          <p:nvPr/>
        </p:nvGraphicFramePr>
        <p:xfrm>
          <a:off x="6923088" y="5167313"/>
          <a:ext cx="14128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58" imgW="787058" imgH="253890" progId="Equation.DSMT4">
                  <p:embed/>
                </p:oleObj>
              </mc:Choice>
              <mc:Fallback>
                <p:oleObj name="Equation" r:id="rId58" imgW="787058" imgH="253890" progId="Equation.DSMT4">
                  <p:embed/>
                  <p:pic>
                    <p:nvPicPr>
                      <p:cNvPr id="310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3088" y="5167313"/>
                        <a:ext cx="141287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2"/>
          <p:cNvGraphicFramePr>
            <a:graphicFrameLocks noChangeAspect="1"/>
          </p:cNvGraphicFramePr>
          <p:nvPr/>
        </p:nvGraphicFramePr>
        <p:xfrm>
          <a:off x="2943225" y="4981575"/>
          <a:ext cx="946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60" imgW="494870" imgH="253780" progId="Equation.DSMT4">
                  <p:embed/>
                </p:oleObj>
              </mc:Choice>
              <mc:Fallback>
                <p:oleObj name="Equation" r:id="rId60" imgW="494870" imgH="253780" progId="Equation.DSMT4">
                  <p:embed/>
                  <p:pic>
                    <p:nvPicPr>
                      <p:cNvPr id="31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4981575"/>
                        <a:ext cx="9461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2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546100" y="4933950"/>
          <a:ext cx="15700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62" imgW="850531" imgH="253890" progId="Equation.DSMT4">
                  <p:embed/>
                </p:oleObj>
              </mc:Choice>
              <mc:Fallback>
                <p:oleObj name="Equation" r:id="rId62" imgW="850531" imgH="25389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933950"/>
                        <a:ext cx="1570038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877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-0.06042 0.00023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022E-16 L -0.06042 -0.00231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1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" grpId="0" build="p"/>
      <p:bldP spid="31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15913" y="457200"/>
            <a:ext cx="8229600" cy="2065338"/>
          </a:xfrm>
        </p:spPr>
        <p:txBody>
          <a:bodyPr/>
          <a:lstStyle/>
          <a:p>
            <a:pPr eaLnBrk="1" hangingPunct="1"/>
            <a:r>
              <a:rPr lang="en-CA"/>
              <a:t>The sum and difference identities can be used to find the exact value when you sine/cosine angles that are sums or differences of special angles</a:t>
            </a:r>
          </a:p>
          <a:p>
            <a:pPr eaLnBrk="1" hangingPunct="1"/>
            <a:r>
              <a:rPr lang="en-CA"/>
              <a:t>It can only work with angles that are sums or differences of special angles: 30, 60, 90 and 45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5450" y="2387600"/>
            <a:ext cx="8118475" cy="6397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Find Exact value without a calculator: </a:t>
            </a: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738188" y="3074988"/>
          <a:ext cx="110648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457200" imgH="241300" progId="Equation.DSMT4">
                  <p:embed/>
                </p:oleObj>
              </mc:Choice>
              <mc:Fallback>
                <p:oleObj name="Equation" r:id="rId4" imgW="457200" imgH="2413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88" y="3074988"/>
                        <a:ext cx="1106487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36750" y="3122613"/>
          <a:ext cx="19415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129810" imgH="355446" progId="Equation.DSMT4">
                  <p:embed/>
                </p:oleObj>
              </mc:Choice>
              <mc:Fallback>
                <p:oleObj name="Equation" r:id="rId6" imgW="1129810" imgH="355446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3122613"/>
                        <a:ext cx="194151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3959225" y="3090863"/>
          <a:ext cx="44989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2184400" imgH="241300" progId="Equation.DSMT4">
                  <p:embed/>
                </p:oleObj>
              </mc:Choice>
              <mc:Fallback>
                <p:oleObj name="Equation" r:id="rId8" imgW="2184400" imgH="2413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225" y="3090863"/>
                        <a:ext cx="449897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4219575" y="3611563"/>
          <a:ext cx="9588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558558" imgH="533169" progId="Equation.DSMT4">
                  <p:embed/>
                </p:oleObj>
              </mc:Choice>
              <mc:Fallback>
                <p:oleObj name="Equation" r:id="rId10" imgW="558558" imgH="533169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575" y="3611563"/>
                        <a:ext cx="95885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5084763" y="3621088"/>
          <a:ext cx="7635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444307" imgH="482391" progId="Equation.DSMT4">
                  <p:embed/>
                </p:oleObj>
              </mc:Choice>
              <mc:Fallback>
                <p:oleObj name="Equation" r:id="rId12" imgW="444307" imgH="482391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4763" y="3621088"/>
                        <a:ext cx="7635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6089650" y="3640138"/>
          <a:ext cx="89535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520474" imgH="469696" progId="Equation.DSMT4">
                  <p:embed/>
                </p:oleObj>
              </mc:Choice>
              <mc:Fallback>
                <p:oleObj name="Equation" r:id="rId14" imgW="520474" imgH="469696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9650" y="3640138"/>
                        <a:ext cx="895350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6940550" y="3648075"/>
          <a:ext cx="7635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444307" imgH="482391" progId="Equation.DSMT4">
                  <p:embed/>
                </p:oleObj>
              </mc:Choice>
              <mc:Fallback>
                <p:oleObj name="Equation" r:id="rId16" imgW="444307" imgH="482391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3648075"/>
                        <a:ext cx="76358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4217988" y="4518025"/>
          <a:ext cx="6985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406224" imgH="457002" progId="Equation.DSMT4">
                  <p:embed/>
                </p:oleObj>
              </mc:Choice>
              <mc:Fallback>
                <p:oleObj name="Equation" r:id="rId18" imgW="406224" imgH="457002" progId="Equation.DSMT4">
                  <p:embed/>
                  <p:pic>
                    <p:nvPicPr>
                      <p:cNvPr id="1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4518025"/>
                        <a:ext cx="698500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5006975" y="4513263"/>
          <a:ext cx="76358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444307" imgH="457002" progId="Equation.DSMT4">
                  <p:embed/>
                </p:oleObj>
              </mc:Choice>
              <mc:Fallback>
                <p:oleObj name="Equation" r:id="rId20" imgW="444307" imgH="457002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975" y="4513263"/>
                        <a:ext cx="763588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/>
        </p:nvGraphicFramePr>
        <p:xfrm>
          <a:off x="5878513" y="4508500"/>
          <a:ext cx="13081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762000" imgH="457200" progId="Equation.DSMT4">
                  <p:embed/>
                </p:oleObj>
              </mc:Choice>
              <mc:Fallback>
                <p:oleObj name="Equation" r:id="rId22" imgW="762000" imgH="457200" progId="Equation.DSMT4">
                  <p:embed/>
                  <p:pic>
                    <p:nvPicPr>
                      <p:cNvPr id="1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8513" y="4508500"/>
                        <a:ext cx="1308100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hlinkClick r:id="rId24" action="ppaction://hlinkfile"/>
          </p:cNvPr>
          <p:cNvSpPr txBox="1"/>
          <p:nvPr/>
        </p:nvSpPr>
        <p:spPr>
          <a:xfrm>
            <a:off x="157163" y="3673475"/>
            <a:ext cx="1470025" cy="369888"/>
          </a:xfrm>
          <a:prstGeom prst="rect">
            <a:avLst/>
          </a:prstGeom>
          <a:solidFill>
            <a:schemeClr val="accent6">
              <a:lumMod val="40000"/>
              <a:lumOff val="60000"/>
              <a:alpha val="42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sin 60° = ??</a:t>
            </a:r>
          </a:p>
        </p:txBody>
      </p:sp>
      <p:sp>
        <p:nvSpPr>
          <p:cNvPr id="40" name="TextBox 39">
            <a:hlinkClick r:id="rId25"/>
          </p:cNvPr>
          <p:cNvSpPr txBox="1"/>
          <p:nvPr/>
        </p:nvSpPr>
        <p:spPr>
          <a:xfrm>
            <a:off x="136525" y="4141788"/>
            <a:ext cx="1495425" cy="368300"/>
          </a:xfrm>
          <a:prstGeom prst="rect">
            <a:avLst/>
          </a:prstGeom>
          <a:solidFill>
            <a:schemeClr val="accent6">
              <a:lumMod val="40000"/>
              <a:lumOff val="60000"/>
              <a:alpha val="42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 err="1">
                <a:solidFill>
                  <a:srgbClr val="FF0000"/>
                </a:solidFill>
                <a:latin typeface="+mj-lt"/>
              </a:rPr>
              <a:t>cos</a:t>
            </a:r>
            <a:r>
              <a:rPr lang="en-CA" b="1" dirty="0">
                <a:solidFill>
                  <a:srgbClr val="FF0000"/>
                </a:solidFill>
                <a:latin typeface="+mj-lt"/>
              </a:rPr>
              <a:t> 45° = ??</a:t>
            </a:r>
          </a:p>
        </p:txBody>
      </p:sp>
      <p:sp>
        <p:nvSpPr>
          <p:cNvPr id="41" name="TextBox 40">
            <a:hlinkClick r:id="rId26"/>
          </p:cNvPr>
          <p:cNvSpPr txBox="1"/>
          <p:nvPr/>
        </p:nvSpPr>
        <p:spPr>
          <a:xfrm>
            <a:off x="1744663" y="3684588"/>
            <a:ext cx="1495425" cy="368300"/>
          </a:xfrm>
          <a:prstGeom prst="rect">
            <a:avLst/>
          </a:prstGeom>
          <a:solidFill>
            <a:schemeClr val="accent6">
              <a:lumMod val="40000"/>
              <a:lumOff val="60000"/>
              <a:alpha val="42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 err="1">
                <a:solidFill>
                  <a:srgbClr val="FF0000"/>
                </a:solidFill>
                <a:latin typeface="+mj-lt"/>
              </a:rPr>
              <a:t>cos</a:t>
            </a:r>
            <a:r>
              <a:rPr lang="en-CA" b="1" dirty="0">
                <a:solidFill>
                  <a:srgbClr val="FF0000"/>
                </a:solidFill>
                <a:latin typeface="+mj-lt"/>
              </a:rPr>
              <a:t> 60° = ??</a:t>
            </a:r>
          </a:p>
        </p:txBody>
      </p:sp>
      <p:sp>
        <p:nvSpPr>
          <p:cNvPr id="42" name="TextBox 41">
            <a:hlinkClick r:id="rId27"/>
          </p:cNvPr>
          <p:cNvSpPr txBox="1"/>
          <p:nvPr/>
        </p:nvSpPr>
        <p:spPr>
          <a:xfrm>
            <a:off x="1755775" y="4151313"/>
            <a:ext cx="1470025" cy="369887"/>
          </a:xfrm>
          <a:prstGeom prst="rect">
            <a:avLst/>
          </a:prstGeom>
          <a:solidFill>
            <a:schemeClr val="accent6">
              <a:lumMod val="40000"/>
              <a:lumOff val="60000"/>
              <a:alpha val="42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sin 45° = ??</a:t>
            </a:r>
          </a:p>
        </p:txBody>
      </p:sp>
      <p:sp>
        <p:nvSpPr>
          <p:cNvPr id="5138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  <p:sp>
        <p:nvSpPr>
          <p:cNvPr id="19" name="Action Button: Custom 18">
            <a:hlinkClick r:id="rId28" highlightClick="1"/>
          </p:cNvPr>
          <p:cNvSpPr/>
          <p:nvPr/>
        </p:nvSpPr>
        <p:spPr>
          <a:xfrm>
            <a:off x="173038" y="3673475"/>
            <a:ext cx="1450975" cy="377825"/>
          </a:xfrm>
          <a:prstGeom prst="actionButtonBlank">
            <a:avLst/>
          </a:prstGeom>
          <a:solidFill>
            <a:schemeClr val="bg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251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 animBg="1"/>
      <p:bldP spid="40" grpId="0" animBg="1"/>
      <p:bldP spid="41" grpId="0" animBg="1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8475" cy="560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/>
              <a:t>Practice: Find Exact value without a calculator: </a:t>
            </a:r>
          </a:p>
        </p:txBody>
      </p:sp>
      <p:sp>
        <p:nvSpPr>
          <p:cNvPr id="6166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84163" y="3382963"/>
          <a:ext cx="1509712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787400" imgH="469900" progId="Equation.DSMT4">
                  <p:embed/>
                </p:oleObj>
              </mc:Choice>
              <mc:Fallback>
                <p:oleObj name="Equation" r:id="rId4" imgW="787400" imgH="4699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3" y="3382963"/>
                        <a:ext cx="1509712" cy="89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"/>
          <p:cNvGraphicFramePr>
            <a:graphicFrameLocks noChangeAspect="1"/>
          </p:cNvGraphicFramePr>
          <p:nvPr/>
        </p:nvGraphicFramePr>
        <p:xfrm>
          <a:off x="1905000" y="3440113"/>
          <a:ext cx="1827213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129810" imgH="469696" progId="Equation.DSMT4">
                  <p:embed/>
                </p:oleObj>
              </mc:Choice>
              <mc:Fallback>
                <p:oleObj name="Equation" r:id="rId6" imgW="1129810" imgH="469696" progId="Equation.DSMT4">
                  <p:embed/>
                  <p:pic>
                    <p:nvPicPr>
                      <p:cNvPr id="6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440113"/>
                        <a:ext cx="1827213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2"/>
          <p:cNvGraphicFramePr>
            <a:graphicFrameLocks noChangeAspect="1"/>
          </p:cNvGraphicFramePr>
          <p:nvPr/>
        </p:nvGraphicFramePr>
        <p:xfrm>
          <a:off x="3825875" y="3451225"/>
          <a:ext cx="1560513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965200" imgH="469900" progId="Equation.DSMT4">
                  <p:embed/>
                </p:oleObj>
              </mc:Choice>
              <mc:Fallback>
                <p:oleObj name="Equation" r:id="rId8" imgW="965200" imgH="469900" progId="Equation.DSMT4">
                  <p:embed/>
                  <p:pic>
                    <p:nvPicPr>
                      <p:cNvPr id="61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3451225"/>
                        <a:ext cx="1560513" cy="75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5"/>
          <p:cNvGraphicFramePr>
            <a:graphicFrameLocks noChangeAspect="1"/>
          </p:cNvGraphicFramePr>
          <p:nvPr/>
        </p:nvGraphicFramePr>
        <p:xfrm>
          <a:off x="1857375" y="4227513"/>
          <a:ext cx="35306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713756" imgH="317362" progId="Equation.DSMT4">
                  <p:embed/>
                </p:oleObj>
              </mc:Choice>
              <mc:Fallback>
                <p:oleObj name="Equation" r:id="rId10" imgW="1713756" imgH="317362" progId="Equation.DSMT4">
                  <p:embed/>
                  <p:pic>
                    <p:nvPicPr>
                      <p:cNvPr id="615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4227513"/>
                        <a:ext cx="3530600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5"/>
          <p:cNvGraphicFramePr>
            <a:graphicFrameLocks noChangeAspect="1"/>
          </p:cNvGraphicFramePr>
          <p:nvPr/>
        </p:nvGraphicFramePr>
        <p:xfrm>
          <a:off x="1825625" y="4881563"/>
          <a:ext cx="126365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774364" imgH="457002" progId="Equation.DSMT4">
                  <p:embed/>
                </p:oleObj>
              </mc:Choice>
              <mc:Fallback>
                <p:oleObj name="Equation" r:id="rId12" imgW="774364" imgH="457002" progId="Equation.DSMT4">
                  <p:embed/>
                  <p:pic>
                    <p:nvPicPr>
                      <p:cNvPr id="615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25" y="4881563"/>
                        <a:ext cx="126365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5"/>
          <p:cNvGraphicFramePr>
            <a:graphicFrameLocks noChangeAspect="1"/>
          </p:cNvGraphicFramePr>
          <p:nvPr/>
        </p:nvGraphicFramePr>
        <p:xfrm>
          <a:off x="3214688" y="4870450"/>
          <a:ext cx="1036637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634725" imgH="482391" progId="Equation.DSMT4">
                  <p:embed/>
                </p:oleObj>
              </mc:Choice>
              <mc:Fallback>
                <p:oleObj name="Equation" r:id="rId14" imgW="634725" imgH="482391" progId="Equation.DSMT4">
                  <p:embed/>
                  <p:pic>
                    <p:nvPicPr>
                      <p:cNvPr id="615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4870450"/>
                        <a:ext cx="1036637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5"/>
          <p:cNvGraphicFramePr>
            <a:graphicFrameLocks noChangeAspect="1"/>
          </p:cNvGraphicFramePr>
          <p:nvPr/>
        </p:nvGraphicFramePr>
        <p:xfrm>
          <a:off x="1836738" y="5729288"/>
          <a:ext cx="126365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774364" imgH="457002" progId="Equation.DSMT4">
                  <p:embed/>
                </p:oleObj>
              </mc:Choice>
              <mc:Fallback>
                <p:oleObj name="Equation" r:id="rId16" imgW="774364" imgH="457002" progId="Equation.DSMT4">
                  <p:embed/>
                  <p:pic>
                    <p:nvPicPr>
                      <p:cNvPr id="61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5729288"/>
                        <a:ext cx="1263650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5"/>
          <p:cNvGraphicFramePr>
            <a:graphicFrameLocks noChangeAspect="1"/>
          </p:cNvGraphicFramePr>
          <p:nvPr/>
        </p:nvGraphicFramePr>
        <p:xfrm>
          <a:off x="3209925" y="5721350"/>
          <a:ext cx="103663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634725" imgH="457002" progId="Equation.DSMT4">
                  <p:embed/>
                </p:oleObj>
              </mc:Choice>
              <mc:Fallback>
                <p:oleObj name="Equation" r:id="rId18" imgW="634725" imgH="457002" progId="Equation.DSMT4">
                  <p:embed/>
                  <p:pic>
                    <p:nvPicPr>
                      <p:cNvPr id="615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721350"/>
                        <a:ext cx="1036638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5"/>
          <p:cNvGraphicFramePr>
            <a:graphicFrameLocks noChangeAspect="1"/>
          </p:cNvGraphicFramePr>
          <p:nvPr/>
        </p:nvGraphicFramePr>
        <p:xfrm>
          <a:off x="3722688" y="5738813"/>
          <a:ext cx="1243012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762000" imgH="457200" progId="Equation.DSMT4">
                  <p:embed/>
                </p:oleObj>
              </mc:Choice>
              <mc:Fallback>
                <p:oleObj name="Equation" r:id="rId20" imgW="762000" imgH="457200" progId="Equation.DSMT4">
                  <p:embed/>
                  <p:pic>
                    <p:nvPicPr>
                      <p:cNvPr id="615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2688" y="5738813"/>
                        <a:ext cx="1243012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55588" y="1001713"/>
          <a:ext cx="18764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774364" imgH="266584" progId="Equation.DSMT4">
                  <p:embed/>
                </p:oleObj>
              </mc:Choice>
              <mc:Fallback>
                <p:oleObj name="Equation" r:id="rId22" imgW="774364" imgH="266584" progId="Equation.DSMT4">
                  <p:embed/>
                  <p:pic>
                    <p:nvPicPr>
                      <p:cNvPr id="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8" y="1001713"/>
                        <a:ext cx="187642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5"/>
          <p:cNvGraphicFramePr>
            <a:graphicFrameLocks noChangeAspect="1"/>
          </p:cNvGraphicFramePr>
          <p:nvPr/>
        </p:nvGraphicFramePr>
        <p:xfrm>
          <a:off x="2098675" y="1081088"/>
          <a:ext cx="19843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1155199" imgH="355446" progId="Equation.DSMT4">
                  <p:embed/>
                </p:oleObj>
              </mc:Choice>
              <mc:Fallback>
                <p:oleObj name="Equation" r:id="rId24" imgW="1155199" imgH="355446" progId="Equation.DSMT4">
                  <p:embed/>
                  <p:pic>
                    <p:nvPicPr>
                      <p:cNvPr id="615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5" y="1081088"/>
                        <a:ext cx="19843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5"/>
          <p:cNvGraphicFramePr>
            <a:graphicFrameLocks noChangeAspect="1"/>
          </p:cNvGraphicFramePr>
          <p:nvPr/>
        </p:nvGraphicFramePr>
        <p:xfrm>
          <a:off x="4044950" y="1031875"/>
          <a:ext cx="44735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2171700" imgH="241300" progId="Equation.DSMT4">
                  <p:embed/>
                </p:oleObj>
              </mc:Choice>
              <mc:Fallback>
                <p:oleObj name="Equation" r:id="rId26" imgW="2171700" imgH="241300" progId="Equation.DSMT4">
                  <p:embed/>
                  <p:pic>
                    <p:nvPicPr>
                      <p:cNvPr id="616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1031875"/>
                        <a:ext cx="447357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5"/>
          <p:cNvGraphicFramePr>
            <a:graphicFrameLocks noChangeAspect="1"/>
          </p:cNvGraphicFramePr>
          <p:nvPr/>
        </p:nvGraphicFramePr>
        <p:xfrm>
          <a:off x="4248150" y="1827213"/>
          <a:ext cx="709613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253670" imgH="177569" progId="Equation.DSMT4">
                  <p:embed/>
                </p:oleObj>
              </mc:Choice>
              <mc:Fallback>
                <p:oleObj name="Equation" r:id="rId28" imgW="253670" imgH="177569" progId="Equation.DSMT4">
                  <p:embed/>
                  <p:pic>
                    <p:nvPicPr>
                      <p:cNvPr id="61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1827213"/>
                        <a:ext cx="709613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5"/>
          <p:cNvGraphicFramePr>
            <a:graphicFrameLocks noChangeAspect="1"/>
          </p:cNvGraphicFramePr>
          <p:nvPr/>
        </p:nvGraphicFramePr>
        <p:xfrm>
          <a:off x="4968875" y="1690688"/>
          <a:ext cx="763588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0" imgW="444307" imgH="482391" progId="Equation.DSMT4">
                  <p:embed/>
                </p:oleObj>
              </mc:Choice>
              <mc:Fallback>
                <p:oleObj name="Equation" r:id="rId30" imgW="444307" imgH="482391" progId="Equation.DSMT4">
                  <p:embed/>
                  <p:pic>
                    <p:nvPicPr>
                      <p:cNvPr id="616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75" y="1690688"/>
                        <a:ext cx="763588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5"/>
          <p:cNvGraphicFramePr>
            <a:graphicFrameLocks noChangeAspect="1"/>
          </p:cNvGraphicFramePr>
          <p:nvPr/>
        </p:nvGraphicFramePr>
        <p:xfrm>
          <a:off x="5835650" y="1771650"/>
          <a:ext cx="9429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2" imgW="291847" imgH="164957" progId="Equation.DSMT4">
                  <p:embed/>
                </p:oleObj>
              </mc:Choice>
              <mc:Fallback>
                <p:oleObj name="Equation" r:id="rId32" imgW="291847" imgH="164957" progId="Equation.DSMT4">
                  <p:embed/>
                  <p:pic>
                    <p:nvPicPr>
                      <p:cNvPr id="616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650" y="1771650"/>
                        <a:ext cx="9429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5"/>
          <p:cNvGraphicFramePr>
            <a:graphicFrameLocks noChangeAspect="1"/>
          </p:cNvGraphicFramePr>
          <p:nvPr/>
        </p:nvGraphicFramePr>
        <p:xfrm>
          <a:off x="6697663" y="1668463"/>
          <a:ext cx="7635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4" imgW="444307" imgH="482391" progId="Equation.DSMT4">
                  <p:embed/>
                </p:oleObj>
              </mc:Choice>
              <mc:Fallback>
                <p:oleObj name="Equation" r:id="rId34" imgW="444307" imgH="482391" progId="Equation.DSMT4">
                  <p:embed/>
                  <p:pic>
                    <p:nvPicPr>
                      <p:cNvPr id="616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7663" y="1668463"/>
                        <a:ext cx="7635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5"/>
          <p:cNvGraphicFramePr>
            <a:graphicFrameLocks noChangeAspect="1"/>
          </p:cNvGraphicFramePr>
          <p:nvPr/>
        </p:nvGraphicFramePr>
        <p:xfrm>
          <a:off x="4205288" y="2405063"/>
          <a:ext cx="1220787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5" imgW="520700" imgH="457200" progId="Equation.DSMT4">
                  <p:embed/>
                </p:oleObj>
              </mc:Choice>
              <mc:Fallback>
                <p:oleObj name="Equation" r:id="rId35" imgW="520700" imgH="457200" progId="Equation.DSMT4">
                  <p:embed/>
                  <p:pic>
                    <p:nvPicPr>
                      <p:cNvPr id="616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288" y="2405063"/>
                        <a:ext cx="1220787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"/>
          <p:cNvGraphicFramePr>
            <a:graphicFrameLocks noChangeAspect="1"/>
          </p:cNvGraphicFramePr>
          <p:nvPr/>
        </p:nvGraphicFramePr>
        <p:xfrm>
          <a:off x="2170113" y="5722938"/>
          <a:ext cx="86995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7" imgW="533169" imgH="457002" progId="Equation.DSMT4">
                  <p:embed/>
                </p:oleObj>
              </mc:Choice>
              <mc:Fallback>
                <p:oleObj name="Equation" r:id="rId37" imgW="533169" imgH="457002" progId="Equation.DSMT4">
                  <p:embed/>
                  <p:pic>
                    <p:nvPicPr>
                      <p:cNvPr id="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5722938"/>
                        <a:ext cx="869950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"/>
          <p:cNvGraphicFramePr>
            <a:graphicFrameLocks noChangeAspect="1"/>
          </p:cNvGraphicFramePr>
          <p:nvPr/>
        </p:nvGraphicFramePr>
        <p:xfrm>
          <a:off x="3163888" y="5700713"/>
          <a:ext cx="455612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9" imgW="279400" imgH="457200" progId="Equation.DSMT4">
                  <p:embed/>
                </p:oleObj>
              </mc:Choice>
              <mc:Fallback>
                <p:oleObj name="Equation" r:id="rId39" imgW="279400" imgH="457200" progId="Equation.DSMT4">
                  <p:embed/>
                  <p:pic>
                    <p:nvPicPr>
                      <p:cNvPr id="2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888" y="5700713"/>
                        <a:ext cx="455612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776788" y="5045075"/>
            <a:ext cx="323056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Rationalize the denominator</a:t>
            </a:r>
          </a:p>
        </p:txBody>
      </p:sp>
    </p:spTree>
    <p:extLst>
      <p:ext uri="{BB962C8B-B14F-4D97-AF65-F5344CB8AC3E}">
        <p14:creationId xmlns:p14="http://schemas.microsoft.com/office/powerpoint/2010/main" val="103363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D0962-4944-4CF8-B233-3AF21F7AE96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3960440" cy="103671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Find the sum of the angles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EE37FF-6DE4-4041-B10A-17F8F4B3DAAE}"/>
              </a:ext>
            </a:extLst>
          </p:cNvPr>
          <p:cNvSpPr/>
          <p:nvPr/>
        </p:nvSpPr>
        <p:spPr>
          <a:xfrm>
            <a:off x="679525" y="1917427"/>
            <a:ext cx="720080" cy="72008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13DB1F-D8A3-4BCA-BE34-294E52F412C2}"/>
              </a:ext>
            </a:extLst>
          </p:cNvPr>
          <p:cNvSpPr/>
          <p:nvPr/>
        </p:nvSpPr>
        <p:spPr>
          <a:xfrm>
            <a:off x="1403648" y="1918022"/>
            <a:ext cx="720080" cy="72008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B04DA5-D467-4A6E-A624-2831B0C871CC}"/>
              </a:ext>
            </a:extLst>
          </p:cNvPr>
          <p:cNvSpPr/>
          <p:nvPr/>
        </p:nvSpPr>
        <p:spPr>
          <a:xfrm>
            <a:off x="2127771" y="1918617"/>
            <a:ext cx="720080" cy="72008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3D56F8-E034-4E85-A063-6707A01B05F7}"/>
              </a:ext>
            </a:extLst>
          </p:cNvPr>
          <p:cNvSpPr/>
          <p:nvPr/>
        </p:nvSpPr>
        <p:spPr>
          <a:xfrm>
            <a:off x="679525" y="1197347"/>
            <a:ext cx="720080" cy="72008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69A71E-1919-4570-8F3F-26473ACA8F4B}"/>
              </a:ext>
            </a:extLst>
          </p:cNvPr>
          <p:cNvSpPr/>
          <p:nvPr/>
        </p:nvSpPr>
        <p:spPr>
          <a:xfrm>
            <a:off x="1399605" y="1197347"/>
            <a:ext cx="720080" cy="72008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E87EA2-A412-4B99-8454-94227B905A09}"/>
              </a:ext>
            </a:extLst>
          </p:cNvPr>
          <p:cNvSpPr/>
          <p:nvPr/>
        </p:nvSpPr>
        <p:spPr>
          <a:xfrm>
            <a:off x="2127771" y="1197347"/>
            <a:ext cx="720080" cy="72008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C8B275-9E9D-41C6-A4D7-838D76F947D0}"/>
              </a:ext>
            </a:extLst>
          </p:cNvPr>
          <p:cNvCxnSpPr>
            <a:cxnSpLocks/>
          </p:cNvCxnSpPr>
          <p:nvPr/>
        </p:nvCxnSpPr>
        <p:spPr>
          <a:xfrm flipH="1">
            <a:off x="679525" y="1197347"/>
            <a:ext cx="1448246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013FEEF-5E00-46ED-BD96-4FA72FD04DB5}"/>
              </a:ext>
            </a:extLst>
          </p:cNvPr>
          <p:cNvCxnSpPr>
            <a:cxnSpLocks/>
          </p:cNvCxnSpPr>
          <p:nvPr/>
        </p:nvCxnSpPr>
        <p:spPr>
          <a:xfrm flipH="1">
            <a:off x="679525" y="1197347"/>
            <a:ext cx="2168326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8851674-9E4B-42A7-8860-5A71B42D9B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895548"/>
              </p:ext>
            </p:extLst>
          </p:nvPr>
        </p:nvGraphicFramePr>
        <p:xfrm>
          <a:off x="2051571" y="1010246"/>
          <a:ext cx="1524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52280" imgH="164880" progId="Equation.DSMT4">
                  <p:embed/>
                </p:oleObj>
              </mc:Choice>
              <mc:Fallback>
                <p:oleObj name="Equation" r:id="rId3" imgW="152280" imgH="164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8851674-9E4B-42A7-8860-5A71B42D9B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1571" y="1010246"/>
                        <a:ext cx="1524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B17768B8-BD3B-4E0E-BC4A-EAAE471689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549174"/>
              </p:ext>
            </p:extLst>
          </p:nvPr>
        </p:nvGraphicFramePr>
        <p:xfrm>
          <a:off x="527919" y="1823740"/>
          <a:ext cx="1524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B17768B8-BD3B-4E0E-BC4A-EAAE471689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7919" y="1823740"/>
                        <a:ext cx="1524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F6A1702-EC3C-40AF-B450-8318BB1F1A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323262"/>
              </p:ext>
            </p:extLst>
          </p:nvPr>
        </p:nvGraphicFramePr>
        <p:xfrm>
          <a:off x="2838450" y="1074738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152280" imgH="177480" progId="Equation.DSMT4">
                  <p:embed/>
                </p:oleObj>
              </mc:Choice>
              <mc:Fallback>
                <p:oleObj name="Equation" r:id="rId7" imgW="1522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F6A1702-EC3C-40AF-B450-8318BB1F1A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38450" y="1074738"/>
                        <a:ext cx="1524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0536E8E-E9B9-40E8-9AF8-2FC8298D39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317315"/>
              </p:ext>
            </p:extLst>
          </p:nvPr>
        </p:nvGraphicFramePr>
        <p:xfrm>
          <a:off x="2836863" y="182374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0536E8E-E9B9-40E8-9AF8-2FC8298D39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36863" y="1823740"/>
                        <a:ext cx="1651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8D0EDE80-B396-49FA-9EE3-DF34D382F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12012"/>
              </p:ext>
            </p:extLst>
          </p:nvPr>
        </p:nvGraphicFramePr>
        <p:xfrm>
          <a:off x="4067944" y="157048"/>
          <a:ext cx="4680520" cy="499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1" imgW="2374560" imgH="253800" progId="Equation.DSMT4">
                  <p:embed/>
                </p:oleObj>
              </mc:Choice>
              <mc:Fallback>
                <p:oleObj name="Equation" r:id="rId11" imgW="237456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8D0EDE80-B396-49FA-9EE3-DF34D382F5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067944" y="157048"/>
                        <a:ext cx="4680520" cy="4993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576CEC3-6C45-441C-9C1A-5C68AC8E1D65}"/>
              </a:ext>
            </a:extLst>
          </p:cNvPr>
          <p:cNvCxnSpPr>
            <a:cxnSpLocks/>
          </p:cNvCxnSpPr>
          <p:nvPr/>
        </p:nvCxnSpPr>
        <p:spPr>
          <a:xfrm flipH="1" flipV="1">
            <a:off x="694785" y="1911772"/>
            <a:ext cx="2168326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3F1574-7A22-439A-BC03-6573CA6F76CE}"/>
              </a:ext>
            </a:extLst>
          </p:cNvPr>
          <p:cNvCxnSpPr>
            <a:cxnSpLocks/>
          </p:cNvCxnSpPr>
          <p:nvPr/>
        </p:nvCxnSpPr>
        <p:spPr>
          <a:xfrm rot="16200000" flipH="1">
            <a:off x="1778154" y="1561430"/>
            <a:ext cx="1448246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143599E3-7ACB-4037-B024-835E5F023A2D}"/>
              </a:ext>
            </a:extLst>
          </p:cNvPr>
          <p:cNvSpPr/>
          <p:nvPr/>
        </p:nvSpPr>
        <p:spPr>
          <a:xfrm>
            <a:off x="1079282" y="182008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E5226CF-E8A1-4F94-851A-9E42B8F7EA7E}"/>
              </a:ext>
            </a:extLst>
          </p:cNvPr>
          <p:cNvSpPr/>
          <p:nvPr/>
        </p:nvSpPr>
        <p:spPr>
          <a:xfrm>
            <a:off x="1069897" y="194312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5207CFE-7F37-4907-B71F-65B6E73566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9607311"/>
              </p:ext>
            </p:extLst>
          </p:nvPr>
        </p:nvGraphicFramePr>
        <p:xfrm>
          <a:off x="3215087" y="1010246"/>
          <a:ext cx="1453510" cy="58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3" imgW="1028520" imgH="419040" progId="Equation.DSMT4">
                  <p:embed/>
                </p:oleObj>
              </mc:Choice>
              <mc:Fallback>
                <p:oleObj name="Equation" r:id="rId13" imgW="1028520" imgH="4190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95207CFE-7F37-4907-B71F-65B6E73566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15087" y="1010246"/>
                        <a:ext cx="1453510" cy="58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63BD1EA0-4F30-4436-A744-7815301346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257413"/>
              </p:ext>
            </p:extLst>
          </p:nvPr>
        </p:nvGraphicFramePr>
        <p:xfrm>
          <a:off x="3203848" y="1752600"/>
          <a:ext cx="149066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5" imgW="1054080" imgH="419040" progId="Equation.DSMT4">
                  <p:embed/>
                </p:oleObj>
              </mc:Choice>
              <mc:Fallback>
                <p:oleObj name="Equation" r:id="rId15" imgW="1054080" imgH="419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63BD1EA0-4F30-4436-A744-7815301346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03848" y="1752600"/>
                        <a:ext cx="1490663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3F1C11EA-75D4-4DDE-8035-10A3FBA364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253268"/>
              </p:ext>
            </p:extLst>
          </p:nvPr>
        </p:nvGraphicFramePr>
        <p:xfrm>
          <a:off x="5054600" y="1009650"/>
          <a:ext cx="15605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7" imgW="1104840" imgH="419040" progId="Equation.DSMT4">
                  <p:embed/>
                </p:oleObj>
              </mc:Choice>
              <mc:Fallback>
                <p:oleObj name="Equation" r:id="rId17" imgW="1104840" imgH="4190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3F1C11EA-75D4-4DDE-8035-10A3FBA364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054600" y="1009650"/>
                        <a:ext cx="1560513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78B358EB-CE6A-499C-927E-E2EBFA802F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895493"/>
              </p:ext>
            </p:extLst>
          </p:nvPr>
        </p:nvGraphicFramePr>
        <p:xfrm>
          <a:off x="5043488" y="1752600"/>
          <a:ext cx="15986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19" imgW="1130040" imgH="419040" progId="Equation.DSMT4">
                  <p:embed/>
                </p:oleObj>
              </mc:Choice>
              <mc:Fallback>
                <p:oleObj name="Equation" r:id="rId19" imgW="1130040" imgH="4190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78B358EB-CE6A-499C-927E-E2EBFA802F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043488" y="1752600"/>
                        <a:ext cx="1598612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6E9AAB5E-CDB3-4F31-A069-3C31E58ACC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252303"/>
              </p:ext>
            </p:extLst>
          </p:nvPr>
        </p:nvGraphicFramePr>
        <p:xfrm>
          <a:off x="570975" y="2861195"/>
          <a:ext cx="59626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1" imgW="4216320" imgH="253800" progId="Equation.DSMT4">
                  <p:embed/>
                </p:oleObj>
              </mc:Choice>
              <mc:Fallback>
                <p:oleObj name="Equation" r:id="rId21" imgW="421632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6E9AAB5E-CDB3-4F31-A069-3C31E58ACC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70975" y="2861195"/>
                        <a:ext cx="596265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4F0B8B14-FF43-47DD-8D7C-DEFC1AC4C2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797355"/>
              </p:ext>
            </p:extLst>
          </p:nvPr>
        </p:nvGraphicFramePr>
        <p:xfrm>
          <a:off x="2485674" y="3273673"/>
          <a:ext cx="6826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3" imgW="482400" imgH="419040" progId="Equation.DSMT4">
                  <p:embed/>
                </p:oleObj>
              </mc:Choice>
              <mc:Fallback>
                <p:oleObj name="Equation" r:id="rId23" imgW="482400" imgH="419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4F0B8B14-FF43-47DD-8D7C-DEFC1AC4C2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485674" y="3273673"/>
                        <a:ext cx="682625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077113B0-D04E-4003-BE57-A135DB7A9A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056366"/>
              </p:ext>
            </p:extLst>
          </p:nvPr>
        </p:nvGraphicFramePr>
        <p:xfrm>
          <a:off x="3168299" y="3273673"/>
          <a:ext cx="6286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5" imgW="444240" imgH="419040" progId="Equation.DSMT4">
                  <p:embed/>
                </p:oleObj>
              </mc:Choice>
              <mc:Fallback>
                <p:oleObj name="Equation" r:id="rId25" imgW="444240" imgH="4190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077113B0-D04E-4003-BE57-A135DB7A9A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168299" y="3273673"/>
                        <a:ext cx="628650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1F3114EE-3D20-412F-A498-957A267E90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518657"/>
              </p:ext>
            </p:extLst>
          </p:nvPr>
        </p:nvGraphicFramePr>
        <p:xfrm>
          <a:off x="3851920" y="3284984"/>
          <a:ext cx="59213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7" imgW="419040" imgH="419040" progId="Equation.DSMT4">
                  <p:embed/>
                </p:oleObj>
              </mc:Choice>
              <mc:Fallback>
                <p:oleObj name="Equation" r:id="rId27" imgW="419040" imgH="4190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1F3114EE-3D20-412F-A498-957A267E90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851920" y="3284984"/>
                        <a:ext cx="592138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A4FACDF8-0619-4B33-8138-A72B757B0D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607976"/>
              </p:ext>
            </p:extLst>
          </p:nvPr>
        </p:nvGraphicFramePr>
        <p:xfrm>
          <a:off x="4427984" y="3284984"/>
          <a:ext cx="3587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29" imgW="253800" imgH="419040" progId="Equation.DSMT4">
                  <p:embed/>
                </p:oleObj>
              </mc:Choice>
              <mc:Fallback>
                <p:oleObj name="Equation" r:id="rId29" imgW="253800" imgH="41904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A4FACDF8-0619-4B33-8138-A72B757B0D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427984" y="3284984"/>
                        <a:ext cx="358775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EA1B5058-EE56-44D3-B332-1C52F8D4A6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451114"/>
              </p:ext>
            </p:extLst>
          </p:nvPr>
        </p:nvGraphicFramePr>
        <p:xfrm>
          <a:off x="2483165" y="3959001"/>
          <a:ext cx="12557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1" imgW="888840" imgH="419040" progId="Equation.DSMT4">
                  <p:embed/>
                </p:oleObj>
              </mc:Choice>
              <mc:Fallback>
                <p:oleObj name="Equation" r:id="rId31" imgW="888840" imgH="41904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EA1B5058-EE56-44D3-B332-1C52F8D4A6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483165" y="3959001"/>
                        <a:ext cx="1255712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54428CBF-2D37-4753-A1B2-6BCBE00CE0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950638"/>
              </p:ext>
            </p:extLst>
          </p:nvPr>
        </p:nvGraphicFramePr>
        <p:xfrm>
          <a:off x="2483768" y="4644329"/>
          <a:ext cx="6461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3" imgW="457200" imgH="419040" progId="Equation.DSMT4">
                  <p:embed/>
                </p:oleObj>
              </mc:Choice>
              <mc:Fallback>
                <p:oleObj name="Equation" r:id="rId33" imgW="457200" imgH="41904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54428CBF-2D37-4753-A1B2-6BCBE00CE0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2483768" y="4644329"/>
                        <a:ext cx="646112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33F84A74-B22B-40CF-B1F6-9D5268F69A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48388"/>
              </p:ext>
            </p:extLst>
          </p:nvPr>
        </p:nvGraphicFramePr>
        <p:xfrm>
          <a:off x="1979712" y="5329238"/>
          <a:ext cx="10064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5" imgW="711000" imgH="419040" progId="Equation.DSMT4">
                  <p:embed/>
                </p:oleObj>
              </mc:Choice>
              <mc:Fallback>
                <p:oleObj name="Equation" r:id="rId35" imgW="711000" imgH="41904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33F84A74-B22B-40CF-B1F6-9D5268F69A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1979712" y="5329238"/>
                        <a:ext cx="1006475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173D60B0-70B9-48F2-AEDE-D5370B4DE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144375"/>
              </p:ext>
            </p:extLst>
          </p:nvPr>
        </p:nvGraphicFramePr>
        <p:xfrm>
          <a:off x="2267049" y="5949280"/>
          <a:ext cx="719138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7" imgW="507960" imgH="177480" progId="Equation.DSMT4">
                  <p:embed/>
                </p:oleObj>
              </mc:Choice>
              <mc:Fallback>
                <p:oleObj name="Equation" r:id="rId37" imgW="50796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173D60B0-70B9-48F2-AEDE-D5370B4DE8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2267049" y="5949280"/>
                        <a:ext cx="719138" cy="249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0BDCA621-13F4-4241-B57F-90CA9B5D7E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06834"/>
              </p:ext>
            </p:extLst>
          </p:nvPr>
        </p:nvGraphicFramePr>
        <p:xfrm>
          <a:off x="1008479" y="6309320"/>
          <a:ext cx="1995487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9" imgW="1409400" imgH="177480" progId="Equation.DSMT4">
                  <p:embed/>
                </p:oleObj>
              </mc:Choice>
              <mc:Fallback>
                <p:oleObj name="Equation" r:id="rId39" imgW="140940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0BDCA621-13F4-4241-B57F-90CA9B5D7E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1008479" y="6309320"/>
                        <a:ext cx="1995487" cy="249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453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6"/>
          <p:cNvGraphicFramePr>
            <a:graphicFrameLocks noChangeAspect="1"/>
          </p:cNvGraphicFramePr>
          <p:nvPr/>
        </p:nvGraphicFramePr>
        <p:xfrm>
          <a:off x="1289050" y="1300163"/>
          <a:ext cx="4338638" cy="470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2527300" imgH="2743200" progId="Equation.DSMT4">
                  <p:embed/>
                </p:oleObj>
              </mc:Choice>
              <mc:Fallback>
                <p:oleObj name="Equation" r:id="rId4" imgW="2527300" imgH="2743200" progId="Equation.DSMT4">
                  <p:embed/>
                  <p:pic>
                    <p:nvPicPr>
                      <p:cNvPr id="71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1300163"/>
                        <a:ext cx="4338638" cy="470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163" y="495300"/>
            <a:ext cx="6005512" cy="5286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Prove the following identity:</a:t>
            </a:r>
          </a:p>
        </p:txBody>
      </p:sp>
      <p:sp>
        <p:nvSpPr>
          <p:cNvPr id="7187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>
                <a:latin typeface="Century Schoolbook" pitchFamily="18" charset="0"/>
              </a:rPr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  <a:latin typeface="Century Schoolbook" pitchFamily="18" charset="0"/>
              </a:rPr>
              <a:t>www.BCMath.ca</a:t>
            </a:r>
          </a:p>
        </p:txBody>
      </p:sp>
      <p:graphicFrame>
        <p:nvGraphicFramePr>
          <p:cNvPr id="7171" name="Object 4"/>
          <p:cNvGraphicFramePr>
            <a:graphicFrameLocks noChangeAspect="1"/>
          </p:cNvGraphicFramePr>
          <p:nvPr/>
        </p:nvGraphicFramePr>
        <p:xfrm>
          <a:off x="1573213" y="1781175"/>
          <a:ext cx="1306512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812447" imgH="469696" progId="Equation.DSMT4">
                  <p:embed/>
                </p:oleObj>
              </mc:Choice>
              <mc:Fallback>
                <p:oleObj name="Equation" r:id="rId6" imgW="812447" imgH="469696" progId="Equation.DSMT4">
                  <p:embed/>
                  <p:pic>
                    <p:nvPicPr>
                      <p:cNvPr id="717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1781175"/>
                        <a:ext cx="1306512" cy="75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683250" y="331788"/>
          <a:ext cx="2908300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422400" imgH="469900" progId="Equation.DSMT4">
                  <p:embed/>
                </p:oleObj>
              </mc:Choice>
              <mc:Fallback>
                <p:oleObj name="Equation" r:id="rId8" imgW="1422400" imgH="469900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0" y="331788"/>
                        <a:ext cx="2908300" cy="960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"/>
          <p:cNvGraphicFramePr>
            <a:graphicFrameLocks noChangeAspect="1"/>
          </p:cNvGraphicFramePr>
          <p:nvPr/>
        </p:nvGraphicFramePr>
        <p:xfrm>
          <a:off x="3589338" y="1828800"/>
          <a:ext cx="100806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342751" imgH="190417" progId="Equation.DSMT4">
                  <p:embed/>
                </p:oleObj>
              </mc:Choice>
              <mc:Fallback>
                <p:oleObj name="Equation" r:id="rId10" imgW="342751" imgH="190417" progId="Equation.DSMT4">
                  <p:embed/>
                  <p:pic>
                    <p:nvPicPr>
                      <p:cNvPr id="717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8" y="1828800"/>
                        <a:ext cx="1008062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4"/>
          <p:cNvGraphicFramePr>
            <a:graphicFrameLocks noChangeAspect="1"/>
          </p:cNvGraphicFramePr>
          <p:nvPr/>
        </p:nvGraphicFramePr>
        <p:xfrm>
          <a:off x="173038" y="2690813"/>
          <a:ext cx="30718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1892300" imgH="469900" progId="Equation.DSMT4">
                  <p:embed/>
                </p:oleObj>
              </mc:Choice>
              <mc:Fallback>
                <p:oleObj name="Equation" r:id="rId12" imgW="1892300" imgH="469900" progId="Equation.DSMT4">
                  <p:embed/>
                  <p:pic>
                    <p:nvPicPr>
                      <p:cNvPr id="71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2690813"/>
                        <a:ext cx="3071812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4"/>
          <p:cNvGraphicFramePr>
            <a:graphicFrameLocks noChangeAspect="1"/>
          </p:cNvGraphicFramePr>
          <p:nvPr/>
        </p:nvGraphicFramePr>
        <p:xfrm>
          <a:off x="473075" y="3616325"/>
          <a:ext cx="13652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710891" imgH="253890" progId="Equation.DSMT4">
                  <p:embed/>
                </p:oleObj>
              </mc:Choice>
              <mc:Fallback>
                <p:oleObj name="Equation" r:id="rId14" imgW="710891" imgH="253890" progId="Equation.DSMT4">
                  <p:embed/>
                  <p:pic>
                    <p:nvPicPr>
                      <p:cNvPr id="717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3616325"/>
                        <a:ext cx="1365250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4"/>
          <p:cNvGraphicFramePr>
            <a:graphicFrameLocks noChangeAspect="1"/>
          </p:cNvGraphicFramePr>
          <p:nvPr/>
        </p:nvGraphicFramePr>
        <p:xfrm>
          <a:off x="1355725" y="4573588"/>
          <a:ext cx="8223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342751" imgH="190417" progId="Equation.DSMT4">
                  <p:embed/>
                </p:oleObj>
              </mc:Choice>
              <mc:Fallback>
                <p:oleObj name="Equation" r:id="rId16" imgW="342751" imgH="190417" progId="Equation.DSMT4">
                  <p:embed/>
                  <p:pic>
                    <p:nvPicPr>
                      <p:cNvPr id="71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5725" y="4573588"/>
                        <a:ext cx="82232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4"/>
          <p:cNvGraphicFramePr>
            <a:graphicFrameLocks noChangeAspect="1"/>
          </p:cNvGraphicFramePr>
          <p:nvPr/>
        </p:nvGraphicFramePr>
        <p:xfrm>
          <a:off x="931863" y="5118100"/>
          <a:ext cx="26193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1091726" imgH="215806" progId="Equation.DSMT4">
                  <p:embed/>
                </p:oleObj>
              </mc:Choice>
              <mc:Fallback>
                <p:oleObj name="Equation" r:id="rId18" imgW="1091726" imgH="215806" progId="Equation.DSMT4">
                  <p:embed/>
                  <p:pic>
                    <p:nvPicPr>
                      <p:cNvPr id="717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863" y="5118100"/>
                        <a:ext cx="2619375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4"/>
          <p:cNvGraphicFramePr>
            <a:graphicFrameLocks noChangeAspect="1"/>
          </p:cNvGraphicFramePr>
          <p:nvPr/>
        </p:nvGraphicFramePr>
        <p:xfrm>
          <a:off x="3676650" y="5126038"/>
          <a:ext cx="17970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748975" imgH="215806" progId="Equation.DSMT4">
                  <p:embed/>
                </p:oleObj>
              </mc:Choice>
              <mc:Fallback>
                <p:oleObj name="Equation" r:id="rId20" imgW="748975" imgH="215806" progId="Equation.DSMT4">
                  <p:embed/>
                  <p:pic>
                    <p:nvPicPr>
                      <p:cNvPr id="717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5126038"/>
                        <a:ext cx="1797050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4" name="TextBox 13"/>
          <p:cNvSpPr txBox="1">
            <a:spLocks noChangeArrowheads="1"/>
          </p:cNvSpPr>
          <p:nvPr/>
        </p:nvSpPr>
        <p:spPr bwMode="auto">
          <a:xfrm>
            <a:off x="3468688" y="2601913"/>
            <a:ext cx="1473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Difference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graphicFrame>
        <p:nvGraphicFramePr>
          <p:cNvPr id="7179" name="Object 4"/>
          <p:cNvGraphicFramePr>
            <a:graphicFrameLocks noChangeAspect="1"/>
          </p:cNvGraphicFramePr>
          <p:nvPr/>
        </p:nvGraphicFramePr>
        <p:xfrm>
          <a:off x="3446463" y="3263900"/>
          <a:ext cx="1071562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660113" imgH="431613" progId="Equation.DSMT4">
                  <p:embed/>
                </p:oleObj>
              </mc:Choice>
              <mc:Fallback>
                <p:oleObj name="Equation" r:id="rId22" imgW="660113" imgH="431613" progId="Equation.DSMT4">
                  <p:embed/>
                  <p:pic>
                    <p:nvPicPr>
                      <p:cNvPr id="717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463" y="3263900"/>
                        <a:ext cx="1071562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4"/>
          <p:cNvGraphicFramePr>
            <a:graphicFrameLocks noChangeAspect="1"/>
          </p:cNvGraphicFramePr>
          <p:nvPr/>
        </p:nvGraphicFramePr>
        <p:xfrm>
          <a:off x="3470275" y="3840163"/>
          <a:ext cx="98901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609336" imgH="431613" progId="Equation.DSMT4">
                  <p:embed/>
                </p:oleObj>
              </mc:Choice>
              <mc:Fallback>
                <p:oleObj name="Equation" r:id="rId24" imgW="609336" imgH="431613" progId="Equation.DSMT4">
                  <p:embed/>
                  <p:pic>
                    <p:nvPicPr>
                      <p:cNvPr id="71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0275" y="3840163"/>
                        <a:ext cx="989013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5" name="TextBox 16"/>
          <p:cNvSpPr txBox="1">
            <a:spLocks noChangeArrowheads="1"/>
          </p:cNvSpPr>
          <p:nvPr/>
        </p:nvSpPr>
        <p:spPr bwMode="auto">
          <a:xfrm>
            <a:off x="3479800" y="4583113"/>
            <a:ext cx="1184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Simplify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1847850" y="3595688"/>
          <a:ext cx="10477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6" imgW="545626" imgH="253780" progId="Equation.DSMT4">
                  <p:embed/>
                </p:oleObj>
              </mc:Choice>
              <mc:Fallback>
                <p:oleObj name="Equation" r:id="rId26" imgW="545626" imgH="25378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3595688"/>
                        <a:ext cx="10477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573838" y="1419225"/>
            <a:ext cx="1774825" cy="368300"/>
          </a:xfrm>
          <a:prstGeom prst="rect">
            <a:avLst/>
          </a:prstGeom>
          <a:solidFill>
            <a:srgbClr val="FFFF00">
              <a:alpha val="74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5545138" y="3148013"/>
          <a:ext cx="33305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8" imgW="2324100" imgH="254000" progId="Equation.DSMT4">
                  <p:embed/>
                </p:oleObj>
              </mc:Choice>
              <mc:Fallback>
                <p:oleObj name="Equation" r:id="rId28" imgW="2324100" imgH="254000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5138" y="3148013"/>
                        <a:ext cx="3330575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5575300" y="3740150"/>
          <a:ext cx="33305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0" imgW="2324100" imgH="254000" progId="Equation.DSMT4">
                  <p:embed/>
                </p:oleObj>
              </mc:Choice>
              <mc:Fallback>
                <p:oleObj name="Equation" r:id="rId30" imgW="2324100" imgH="25400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740150"/>
                        <a:ext cx="3330575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5543550" y="2006600"/>
          <a:ext cx="329406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2" imgW="2298700" imgH="254000" progId="Equation.DSMT4">
                  <p:embed/>
                </p:oleObj>
              </mc:Choice>
              <mc:Fallback>
                <p:oleObj name="Equation" r:id="rId32" imgW="2298700" imgH="25400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2006600"/>
                        <a:ext cx="3294063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5573713" y="2584450"/>
          <a:ext cx="32940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4" imgW="2298700" imgH="254000" progId="Equation.DSMT4">
                  <p:embed/>
                </p:oleObj>
              </mc:Choice>
              <mc:Fallback>
                <p:oleObj name="Equation" r:id="rId34" imgW="2298700" imgH="254000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3713" y="2584450"/>
                        <a:ext cx="3294062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820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6184" grpId="0"/>
      <p:bldP spid="6185" grpId="0"/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6277e475342a88f9359975c1e8cba7887de4"/>
  <p:tag name="ISPRING_SCORM_RATE_QUIZZES" val="0"/>
  <p:tag name="GENSWF_OUTPUT_FILE_NAME" val="m10hch3.7"/>
  <p:tag name="ISPRING_RESOURCE_PATHS_HASH_2" val="c2fa52fbb7b85b814114b6c4726a10665db8ab"/>
  <p:tag name="ISPRING_RESOURCE_PATHS_HASH_PRESENTER" val="181981cc53b131514f87477fd63b227f1d0b42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668</TotalTime>
  <Words>666</Words>
  <Application>Microsoft Office PowerPoint</Application>
  <PresentationFormat>On-screen Show (4:3)</PresentationFormat>
  <Paragraphs>114</Paragraphs>
  <Slides>23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3.7 Trigonometric Proofs </vt:lpstr>
      <vt:lpstr>Activity: Convert the following angles into sums or differences of 30°, 45°, 60°, 90°, 180°, 270°, or 360°</vt:lpstr>
      <vt:lpstr>I) Prove: </vt:lpstr>
      <vt:lpstr>II) Prove: </vt:lpstr>
      <vt:lpstr>PowerPoint Presentation</vt:lpstr>
      <vt:lpstr>Ex: Find Exact value without a calculator: </vt:lpstr>
      <vt:lpstr>Practice: Find Exact value without a calculator: </vt:lpstr>
      <vt:lpstr>PowerPoint Presentation</vt:lpstr>
      <vt:lpstr>Prove the following identity:</vt:lpstr>
      <vt:lpstr>Practice: Prove</vt:lpstr>
      <vt:lpstr>PowerPoint Presentation</vt:lpstr>
      <vt:lpstr>Prove</vt:lpstr>
      <vt:lpstr>Prove the Identity</vt:lpstr>
      <vt:lpstr>III) Double Angle Identities</vt:lpstr>
      <vt:lpstr>Proving the Double Angle Identities</vt:lpstr>
      <vt:lpstr>Practice: Prove the following Identities</vt:lpstr>
      <vt:lpstr>Proofs using Double Angle Identities</vt:lpstr>
      <vt:lpstr>Practice: Prove the following Identities</vt:lpstr>
      <vt:lpstr>Challenge: Prove</vt:lpstr>
      <vt:lpstr>Challenge: Prove</vt:lpstr>
      <vt:lpstr>Challenge: Prove</vt:lpstr>
      <vt:lpstr>Challenge: Prove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3.7 Trigonometric Proofs</dc:title>
  <dc:creator>Danny Young</dc:creator>
  <cp:lastModifiedBy>Danny Young</cp:lastModifiedBy>
  <cp:revision>18</cp:revision>
  <dcterms:created xsi:type="dcterms:W3CDTF">2011-06-27T16:11:13Z</dcterms:created>
  <dcterms:modified xsi:type="dcterms:W3CDTF">2018-06-11T20:35:31Z</dcterms:modified>
</cp:coreProperties>
</file>